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72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41A3"/>
    <a:srgbClr val="FDBF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3FC13E-D30D-4736-89CA-DFE642F90379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2CB7819-9B16-4462-A116-D541A92B1EFB}">
      <dgm:prSet custT="1"/>
      <dgm:spPr/>
      <dgm:t>
        <a:bodyPr/>
        <a:lstStyle/>
        <a:p>
          <a:pPr algn="ctr" rtl="0"/>
          <a:r>
            <a:rPr lang="en-US" sz="5400" b="1" dirty="0">
              <a:effectLst/>
            </a:rPr>
            <a:t>Prematurity &amp; Low Birth Weight</a:t>
          </a:r>
        </a:p>
      </dgm:t>
    </dgm:pt>
    <dgm:pt modelId="{FD765CE5-3607-45C9-81DD-9863D5ED00A9}" type="parTrans" cxnId="{A177CD00-1618-42AA-98B1-249D5A2F30B8}">
      <dgm:prSet/>
      <dgm:spPr/>
      <dgm:t>
        <a:bodyPr/>
        <a:lstStyle/>
        <a:p>
          <a:endParaRPr lang="en-US"/>
        </a:p>
      </dgm:t>
    </dgm:pt>
    <dgm:pt modelId="{E5C87D30-11A0-42E0-A199-5875BDB890D3}" type="sibTrans" cxnId="{A177CD00-1618-42AA-98B1-249D5A2F30B8}">
      <dgm:prSet/>
      <dgm:spPr/>
      <dgm:t>
        <a:bodyPr/>
        <a:lstStyle/>
        <a:p>
          <a:endParaRPr lang="en-US"/>
        </a:p>
      </dgm:t>
    </dgm:pt>
    <dgm:pt modelId="{C0EAE464-174F-48FB-9CAD-8798C7170868}" type="pres">
      <dgm:prSet presAssocID="{3A3FC13E-D30D-4736-89CA-DFE642F90379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99C1006-A22F-4245-BFCB-EAD1F4B8AC18}" type="pres">
      <dgm:prSet presAssocID="{72CB7819-9B16-4462-A116-D541A92B1EFB}" presName="parentText" presStyleLbl="node1" presStyleIdx="0" presStyleCnt="1" custLinFactNeighborX="-580" custLinFactNeighborY="1089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177CD00-1618-42AA-98B1-249D5A2F30B8}" srcId="{3A3FC13E-D30D-4736-89CA-DFE642F90379}" destId="{72CB7819-9B16-4462-A116-D541A92B1EFB}" srcOrd="0" destOrd="0" parTransId="{FD765CE5-3607-45C9-81DD-9863D5ED00A9}" sibTransId="{E5C87D30-11A0-42E0-A199-5875BDB890D3}"/>
    <dgm:cxn modelId="{70B2D283-5E80-4B77-8596-E8D64586B01F}" type="presOf" srcId="{3A3FC13E-D30D-4736-89CA-DFE642F90379}" destId="{C0EAE464-174F-48FB-9CAD-8798C7170868}" srcOrd="0" destOrd="0" presId="urn:microsoft.com/office/officeart/2005/8/layout/vList2"/>
    <dgm:cxn modelId="{878F79E3-4C4D-4CAA-B9FD-0756664A8658}" type="presOf" srcId="{72CB7819-9B16-4462-A116-D541A92B1EFB}" destId="{699C1006-A22F-4245-BFCB-EAD1F4B8AC18}" srcOrd="0" destOrd="0" presId="urn:microsoft.com/office/officeart/2005/8/layout/vList2"/>
    <dgm:cxn modelId="{02ED77ED-4C84-40EE-B0FE-6D1F90C7F317}" type="presParOf" srcId="{C0EAE464-174F-48FB-9CAD-8798C7170868}" destId="{699C1006-A22F-4245-BFCB-EAD1F4B8AC1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556EBBA-7AAA-487D-BBB2-E06D5C92BF8B}" type="doc">
      <dgm:prSet loTypeId="urn:microsoft.com/office/officeart/2005/8/layout/cycle6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5442EA5D-4E36-486A-994B-71FC3ED2C610}">
      <dgm:prSet custT="1"/>
      <dgm:spPr/>
      <dgm:t>
        <a:bodyPr/>
        <a:lstStyle/>
        <a:p>
          <a:pPr rtl="0"/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Prematurity, LBW and IUGR</a:t>
          </a:r>
        </a:p>
      </dgm:t>
    </dgm:pt>
    <dgm:pt modelId="{6072CAE7-9E78-4C0D-A151-9246483C26E0}" type="parTrans" cxnId="{08FB8B93-9C1E-49CD-AD7C-3E644433BF10}">
      <dgm:prSet/>
      <dgm:spPr/>
      <dgm:t>
        <a:bodyPr/>
        <a:lstStyle/>
        <a:p>
          <a:endParaRPr lang="en-US"/>
        </a:p>
      </dgm:t>
    </dgm:pt>
    <dgm:pt modelId="{EF712D6E-EDC9-45AC-B35E-AC37A148DDE0}" type="sibTrans" cxnId="{08FB8B93-9C1E-49CD-AD7C-3E644433BF10}">
      <dgm:prSet/>
      <dgm:spPr/>
      <dgm:t>
        <a:bodyPr/>
        <a:lstStyle/>
        <a:p>
          <a:endParaRPr lang="en-US"/>
        </a:p>
      </dgm:t>
    </dgm:pt>
    <dgm:pt modelId="{27DE3EB6-C996-4366-9747-DF9BAB0313D2}">
      <dgm:prSet custT="1"/>
      <dgm:spPr/>
      <dgm:t>
        <a:bodyPr/>
        <a:lstStyle/>
        <a:p>
          <a:pPr rtl="0"/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Management</a:t>
          </a:r>
        </a:p>
      </dgm:t>
    </dgm:pt>
    <dgm:pt modelId="{CB369635-213D-4241-952B-A121E001DE5A}" type="sibTrans" cxnId="{1BDC1919-4224-4E95-BDC6-BCB5177A4FA8}">
      <dgm:prSet/>
      <dgm:spPr/>
      <dgm:t>
        <a:bodyPr/>
        <a:lstStyle/>
        <a:p>
          <a:endParaRPr lang="en-US"/>
        </a:p>
      </dgm:t>
    </dgm:pt>
    <dgm:pt modelId="{BB902FD4-45B1-4594-9F8E-61114F28AA77}" type="parTrans" cxnId="{1BDC1919-4224-4E95-BDC6-BCB5177A4FA8}">
      <dgm:prSet/>
      <dgm:spPr/>
      <dgm:t>
        <a:bodyPr/>
        <a:lstStyle/>
        <a:p>
          <a:endParaRPr lang="en-US"/>
        </a:p>
      </dgm:t>
    </dgm:pt>
    <dgm:pt modelId="{9AEFEAB0-858C-4BBD-AA39-7DEACCA554C4}">
      <dgm:prSet custT="1"/>
      <dgm:spPr/>
      <dgm:t>
        <a:bodyPr/>
        <a:lstStyle/>
        <a:p>
          <a:pPr rtl="0"/>
          <a:r>
            <a:rPr 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Complications</a:t>
          </a:r>
          <a:endParaRPr lang="en-US" sz="28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E2124942-C6A5-4970-AA8C-3ACA13C1A6E8}" type="sibTrans" cxnId="{E18612D0-69D1-426F-8543-8AF7EDAD5A8D}">
      <dgm:prSet/>
      <dgm:spPr/>
      <dgm:t>
        <a:bodyPr/>
        <a:lstStyle/>
        <a:p>
          <a:endParaRPr lang="en-US"/>
        </a:p>
      </dgm:t>
    </dgm:pt>
    <dgm:pt modelId="{5DF934CB-6CAA-4EA4-8A19-3DF9D236F7C2}" type="parTrans" cxnId="{E18612D0-69D1-426F-8543-8AF7EDAD5A8D}">
      <dgm:prSet/>
      <dgm:spPr/>
      <dgm:t>
        <a:bodyPr/>
        <a:lstStyle/>
        <a:p>
          <a:endParaRPr lang="en-US"/>
        </a:p>
      </dgm:t>
    </dgm:pt>
    <dgm:pt modelId="{C0D8107C-19BB-49E0-9BB9-43668E344409}">
      <dgm:prSet custT="1"/>
      <dgm:spPr>
        <a:solidFill>
          <a:srgbClr val="FD41A3"/>
        </a:solidFill>
      </dgm:spPr>
      <dgm:t>
        <a:bodyPr/>
        <a:lstStyle/>
        <a:p>
          <a:pPr rtl="0"/>
          <a:r>
            <a: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Risk factors</a:t>
          </a:r>
        </a:p>
      </dgm:t>
    </dgm:pt>
    <dgm:pt modelId="{F80B4C57-9CDE-49E3-9428-AEA6E56BFE91}" type="sibTrans" cxnId="{F538030B-42EC-42E7-A4CC-94C874CF35A2}">
      <dgm:prSet/>
      <dgm:spPr/>
      <dgm:t>
        <a:bodyPr/>
        <a:lstStyle/>
        <a:p>
          <a:endParaRPr lang="en-US"/>
        </a:p>
      </dgm:t>
    </dgm:pt>
    <dgm:pt modelId="{5324610A-12DB-4616-AE5E-BC0D6C797875}" type="parTrans" cxnId="{F538030B-42EC-42E7-A4CC-94C874CF35A2}">
      <dgm:prSet/>
      <dgm:spPr/>
      <dgm:t>
        <a:bodyPr/>
        <a:lstStyle/>
        <a:p>
          <a:endParaRPr lang="en-US"/>
        </a:p>
      </dgm:t>
    </dgm:pt>
    <dgm:pt modelId="{AA5EA077-74EA-4867-8071-18F29379B407}" type="pres">
      <dgm:prSet presAssocID="{D556EBBA-7AAA-487D-BBB2-E06D5C92BF8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E7B1E66-3450-4A07-B058-BBD30EF902B7}" type="pres">
      <dgm:prSet presAssocID="{5442EA5D-4E36-486A-994B-71FC3ED2C610}" presName="node" presStyleLbl="node1" presStyleIdx="0" presStyleCnt="4" custScaleX="12343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4D9E15-BE89-4A8F-8502-CC0B756B676B}" type="pres">
      <dgm:prSet presAssocID="{5442EA5D-4E36-486A-994B-71FC3ED2C610}" presName="spNode" presStyleCnt="0"/>
      <dgm:spPr/>
    </dgm:pt>
    <dgm:pt modelId="{B1075363-388E-4953-BFF6-2A0C371E4BD9}" type="pres">
      <dgm:prSet presAssocID="{EF712D6E-EDC9-45AC-B35E-AC37A148DDE0}" presName="sibTrans" presStyleLbl="sibTrans1D1" presStyleIdx="0" presStyleCnt="4"/>
      <dgm:spPr/>
      <dgm:t>
        <a:bodyPr/>
        <a:lstStyle/>
        <a:p>
          <a:endParaRPr lang="en-US"/>
        </a:p>
      </dgm:t>
    </dgm:pt>
    <dgm:pt modelId="{9AFB95A7-EA01-4D18-9F9A-08C3673CE06A}" type="pres">
      <dgm:prSet presAssocID="{C0D8107C-19BB-49E0-9BB9-43668E344409}" presName="node" presStyleLbl="node1" presStyleIdx="1" presStyleCnt="4" custScaleX="109988" custRadScaleRad="129910" custRadScaleInc="896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CB5C28B-DFA8-4F5C-8134-90638BC873D4}" type="pres">
      <dgm:prSet presAssocID="{C0D8107C-19BB-49E0-9BB9-43668E344409}" presName="spNode" presStyleCnt="0"/>
      <dgm:spPr/>
    </dgm:pt>
    <dgm:pt modelId="{6F77FA93-DBDA-4B57-8E93-B7CA697AE04D}" type="pres">
      <dgm:prSet presAssocID="{F80B4C57-9CDE-49E3-9428-AEA6E56BFE91}" presName="sibTrans" presStyleLbl="sibTrans1D1" presStyleIdx="1" presStyleCnt="4"/>
      <dgm:spPr/>
      <dgm:t>
        <a:bodyPr/>
        <a:lstStyle/>
        <a:p>
          <a:endParaRPr lang="en-US"/>
        </a:p>
      </dgm:t>
    </dgm:pt>
    <dgm:pt modelId="{B830251D-2785-4E56-A053-F7490FBC2410}" type="pres">
      <dgm:prSet presAssocID="{9AEFEAB0-858C-4BBD-AA39-7DEACCA554C4}" presName="node" presStyleLbl="node1" presStyleIdx="2" presStyleCnt="4" custScaleX="130737" custRadScaleRad="93723" custRadScaleInc="-2214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BE019FB-8566-487D-B845-C669F3D0CBF7}" type="pres">
      <dgm:prSet presAssocID="{9AEFEAB0-858C-4BBD-AA39-7DEACCA554C4}" presName="spNode" presStyleCnt="0"/>
      <dgm:spPr/>
    </dgm:pt>
    <dgm:pt modelId="{150F2382-EBB4-4C7B-88D0-4068724A964E}" type="pres">
      <dgm:prSet presAssocID="{E2124942-C6A5-4970-AA8C-3ACA13C1A6E8}" presName="sibTrans" presStyleLbl="sibTrans1D1" presStyleIdx="2" presStyleCnt="4"/>
      <dgm:spPr/>
      <dgm:t>
        <a:bodyPr/>
        <a:lstStyle/>
        <a:p>
          <a:endParaRPr lang="en-US"/>
        </a:p>
      </dgm:t>
    </dgm:pt>
    <dgm:pt modelId="{AE25E311-828A-4B6A-9C39-146819BBED31}" type="pres">
      <dgm:prSet presAssocID="{27DE3EB6-C996-4366-9747-DF9BAB0313D2}" presName="node" presStyleLbl="node1" presStyleIdx="3" presStyleCnt="4" custScaleX="114452" custRadScaleRad="119133" custRadScaleInc="17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0A053B-234C-40A6-AC91-842B08ECE046}" type="pres">
      <dgm:prSet presAssocID="{27DE3EB6-C996-4366-9747-DF9BAB0313D2}" presName="spNode" presStyleCnt="0"/>
      <dgm:spPr/>
    </dgm:pt>
    <dgm:pt modelId="{0E3EF60F-271D-450F-8C20-B519AFE49E4D}" type="pres">
      <dgm:prSet presAssocID="{CB369635-213D-4241-952B-A121E001DE5A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D3689A2-EFFB-490A-BF1A-D75313BF2AB6}" type="presOf" srcId="{27DE3EB6-C996-4366-9747-DF9BAB0313D2}" destId="{AE25E311-828A-4B6A-9C39-146819BBED31}" srcOrd="0" destOrd="0" presId="urn:microsoft.com/office/officeart/2005/8/layout/cycle6"/>
    <dgm:cxn modelId="{5D0BBAAA-7C5F-4057-AE49-04BF87879643}" type="presOf" srcId="{CB369635-213D-4241-952B-A121E001DE5A}" destId="{0E3EF60F-271D-450F-8C20-B519AFE49E4D}" srcOrd="0" destOrd="0" presId="urn:microsoft.com/office/officeart/2005/8/layout/cycle6"/>
    <dgm:cxn modelId="{E136A00D-B209-4929-B158-292242607B3B}" type="presOf" srcId="{F80B4C57-9CDE-49E3-9428-AEA6E56BFE91}" destId="{6F77FA93-DBDA-4B57-8E93-B7CA697AE04D}" srcOrd="0" destOrd="0" presId="urn:microsoft.com/office/officeart/2005/8/layout/cycle6"/>
    <dgm:cxn modelId="{7538936E-67FC-4052-97F5-BBF4152C603F}" type="presOf" srcId="{E2124942-C6A5-4970-AA8C-3ACA13C1A6E8}" destId="{150F2382-EBB4-4C7B-88D0-4068724A964E}" srcOrd="0" destOrd="0" presId="urn:microsoft.com/office/officeart/2005/8/layout/cycle6"/>
    <dgm:cxn modelId="{99C549F8-D95C-4929-AFD7-99AC56DD6419}" type="presOf" srcId="{C0D8107C-19BB-49E0-9BB9-43668E344409}" destId="{9AFB95A7-EA01-4D18-9F9A-08C3673CE06A}" srcOrd="0" destOrd="0" presId="urn:microsoft.com/office/officeart/2005/8/layout/cycle6"/>
    <dgm:cxn modelId="{B4DD8CA6-D197-4F2A-BA65-CECA73FE2FAA}" type="presOf" srcId="{EF712D6E-EDC9-45AC-B35E-AC37A148DDE0}" destId="{B1075363-388E-4953-BFF6-2A0C371E4BD9}" srcOrd="0" destOrd="0" presId="urn:microsoft.com/office/officeart/2005/8/layout/cycle6"/>
    <dgm:cxn modelId="{62D22554-FB43-483C-B630-80125ED70AEF}" type="presOf" srcId="{9AEFEAB0-858C-4BBD-AA39-7DEACCA554C4}" destId="{B830251D-2785-4E56-A053-F7490FBC2410}" srcOrd="0" destOrd="0" presId="urn:microsoft.com/office/officeart/2005/8/layout/cycle6"/>
    <dgm:cxn modelId="{E18612D0-69D1-426F-8543-8AF7EDAD5A8D}" srcId="{D556EBBA-7AAA-487D-BBB2-E06D5C92BF8B}" destId="{9AEFEAB0-858C-4BBD-AA39-7DEACCA554C4}" srcOrd="2" destOrd="0" parTransId="{5DF934CB-6CAA-4EA4-8A19-3DF9D236F7C2}" sibTransId="{E2124942-C6A5-4970-AA8C-3ACA13C1A6E8}"/>
    <dgm:cxn modelId="{FF9985D8-ABF6-4550-9BE5-6F1F3188DF24}" type="presOf" srcId="{5442EA5D-4E36-486A-994B-71FC3ED2C610}" destId="{5E7B1E66-3450-4A07-B058-BBD30EF902B7}" srcOrd="0" destOrd="0" presId="urn:microsoft.com/office/officeart/2005/8/layout/cycle6"/>
    <dgm:cxn modelId="{F538030B-42EC-42E7-A4CC-94C874CF35A2}" srcId="{D556EBBA-7AAA-487D-BBB2-E06D5C92BF8B}" destId="{C0D8107C-19BB-49E0-9BB9-43668E344409}" srcOrd="1" destOrd="0" parTransId="{5324610A-12DB-4616-AE5E-BC0D6C797875}" sibTransId="{F80B4C57-9CDE-49E3-9428-AEA6E56BFE91}"/>
    <dgm:cxn modelId="{08FB8B93-9C1E-49CD-AD7C-3E644433BF10}" srcId="{D556EBBA-7AAA-487D-BBB2-E06D5C92BF8B}" destId="{5442EA5D-4E36-486A-994B-71FC3ED2C610}" srcOrd="0" destOrd="0" parTransId="{6072CAE7-9E78-4C0D-A151-9246483C26E0}" sibTransId="{EF712D6E-EDC9-45AC-B35E-AC37A148DDE0}"/>
    <dgm:cxn modelId="{E30D5726-EE56-4C7F-8AC7-B330940F6DEB}" type="presOf" srcId="{D556EBBA-7AAA-487D-BBB2-E06D5C92BF8B}" destId="{AA5EA077-74EA-4867-8071-18F29379B407}" srcOrd="0" destOrd="0" presId="urn:microsoft.com/office/officeart/2005/8/layout/cycle6"/>
    <dgm:cxn modelId="{1BDC1919-4224-4E95-BDC6-BCB5177A4FA8}" srcId="{D556EBBA-7AAA-487D-BBB2-E06D5C92BF8B}" destId="{27DE3EB6-C996-4366-9747-DF9BAB0313D2}" srcOrd="3" destOrd="0" parTransId="{BB902FD4-45B1-4594-9F8E-61114F28AA77}" sibTransId="{CB369635-213D-4241-952B-A121E001DE5A}"/>
    <dgm:cxn modelId="{0F2749DB-3C8F-43B0-8992-B692C536CCBD}" type="presParOf" srcId="{AA5EA077-74EA-4867-8071-18F29379B407}" destId="{5E7B1E66-3450-4A07-B058-BBD30EF902B7}" srcOrd="0" destOrd="0" presId="urn:microsoft.com/office/officeart/2005/8/layout/cycle6"/>
    <dgm:cxn modelId="{52E701B0-A68B-44A7-8C6F-09C6B5E9B443}" type="presParOf" srcId="{AA5EA077-74EA-4867-8071-18F29379B407}" destId="{B74D9E15-BE89-4A8F-8502-CC0B756B676B}" srcOrd="1" destOrd="0" presId="urn:microsoft.com/office/officeart/2005/8/layout/cycle6"/>
    <dgm:cxn modelId="{61959D48-52AB-49E4-ABB1-BE711654741E}" type="presParOf" srcId="{AA5EA077-74EA-4867-8071-18F29379B407}" destId="{B1075363-388E-4953-BFF6-2A0C371E4BD9}" srcOrd="2" destOrd="0" presId="urn:microsoft.com/office/officeart/2005/8/layout/cycle6"/>
    <dgm:cxn modelId="{A1217537-36D2-4BDA-9AE5-C16FBC1877D8}" type="presParOf" srcId="{AA5EA077-74EA-4867-8071-18F29379B407}" destId="{9AFB95A7-EA01-4D18-9F9A-08C3673CE06A}" srcOrd="3" destOrd="0" presId="urn:microsoft.com/office/officeart/2005/8/layout/cycle6"/>
    <dgm:cxn modelId="{058A0658-F9A5-4C32-A03F-112E22320F23}" type="presParOf" srcId="{AA5EA077-74EA-4867-8071-18F29379B407}" destId="{5CB5C28B-DFA8-4F5C-8134-90638BC873D4}" srcOrd="4" destOrd="0" presId="urn:microsoft.com/office/officeart/2005/8/layout/cycle6"/>
    <dgm:cxn modelId="{740B9EAA-C686-4FDE-BB57-D2C1B2F1A3B3}" type="presParOf" srcId="{AA5EA077-74EA-4867-8071-18F29379B407}" destId="{6F77FA93-DBDA-4B57-8E93-B7CA697AE04D}" srcOrd="5" destOrd="0" presId="urn:microsoft.com/office/officeart/2005/8/layout/cycle6"/>
    <dgm:cxn modelId="{97FA8968-B15C-407E-AF01-17A7820539DF}" type="presParOf" srcId="{AA5EA077-74EA-4867-8071-18F29379B407}" destId="{B830251D-2785-4E56-A053-F7490FBC2410}" srcOrd="6" destOrd="0" presId="urn:microsoft.com/office/officeart/2005/8/layout/cycle6"/>
    <dgm:cxn modelId="{BF4C4471-05B0-4EF0-8BD6-54A86F38C271}" type="presParOf" srcId="{AA5EA077-74EA-4867-8071-18F29379B407}" destId="{CBE019FB-8566-487D-B845-C669F3D0CBF7}" srcOrd="7" destOrd="0" presId="urn:microsoft.com/office/officeart/2005/8/layout/cycle6"/>
    <dgm:cxn modelId="{1531F2D0-5BEF-4C1D-8159-B2FD6B9362C2}" type="presParOf" srcId="{AA5EA077-74EA-4867-8071-18F29379B407}" destId="{150F2382-EBB4-4C7B-88D0-4068724A964E}" srcOrd="8" destOrd="0" presId="urn:microsoft.com/office/officeart/2005/8/layout/cycle6"/>
    <dgm:cxn modelId="{86CDB728-F9A4-4B04-AFB4-FDB2A995C893}" type="presParOf" srcId="{AA5EA077-74EA-4867-8071-18F29379B407}" destId="{AE25E311-828A-4B6A-9C39-146819BBED31}" srcOrd="9" destOrd="0" presId="urn:microsoft.com/office/officeart/2005/8/layout/cycle6"/>
    <dgm:cxn modelId="{56282ADC-19DA-47F8-86B8-228C5E5AF607}" type="presParOf" srcId="{AA5EA077-74EA-4867-8071-18F29379B407}" destId="{1C0A053B-234C-40A6-AC91-842B08ECE046}" srcOrd="10" destOrd="0" presId="urn:microsoft.com/office/officeart/2005/8/layout/cycle6"/>
    <dgm:cxn modelId="{0A41558F-D54E-4C12-9F3A-9D1E1335A498}" type="presParOf" srcId="{AA5EA077-74EA-4867-8071-18F29379B407}" destId="{0E3EF60F-271D-450F-8C20-B519AFE49E4D}" srcOrd="11" destOrd="0" presId="urn:microsoft.com/office/officeart/2005/8/layout/cycle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7BA00A9-0EB8-4CF4-9F68-E66A483F4EAE}" type="doc">
      <dgm:prSet loTypeId="urn:microsoft.com/office/officeart/2005/8/layout/list1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FC5436B0-2CE2-47DD-869E-7E439BC7F3FB}">
      <dgm:prSet/>
      <dgm:spPr/>
      <dgm:t>
        <a:bodyPr/>
        <a:lstStyle/>
        <a:p>
          <a:pPr rtl="0"/>
          <a:r>
            <a:rPr lang="en-US" b="1" dirty="0"/>
            <a:t>Low birth weight  LBW</a:t>
          </a:r>
        </a:p>
      </dgm:t>
    </dgm:pt>
    <dgm:pt modelId="{2EEE809E-39E1-4050-86FD-9AA732789C17}" type="parTrans" cxnId="{5FE9FCF7-4C90-4EF5-AAAF-7489E075DC2A}">
      <dgm:prSet/>
      <dgm:spPr/>
      <dgm:t>
        <a:bodyPr/>
        <a:lstStyle/>
        <a:p>
          <a:endParaRPr lang="en-US"/>
        </a:p>
      </dgm:t>
    </dgm:pt>
    <dgm:pt modelId="{FADE1C38-D595-4AF0-948E-172E6BACF87E}" type="sibTrans" cxnId="{5FE9FCF7-4C90-4EF5-AAAF-7489E075DC2A}">
      <dgm:prSet/>
      <dgm:spPr/>
      <dgm:t>
        <a:bodyPr/>
        <a:lstStyle/>
        <a:p>
          <a:endParaRPr lang="en-US"/>
        </a:p>
      </dgm:t>
    </dgm:pt>
    <dgm:pt modelId="{84E8B441-29EC-4899-B0A7-B395A0608683}">
      <dgm:prSet/>
      <dgm:spPr/>
      <dgm:t>
        <a:bodyPr/>
        <a:lstStyle/>
        <a:p>
          <a:pPr rtl="0"/>
          <a:r>
            <a:rPr lang="en-US" b="1" dirty="0"/>
            <a:t>Preterm</a:t>
          </a:r>
        </a:p>
      </dgm:t>
    </dgm:pt>
    <dgm:pt modelId="{42A92785-B4DD-4A98-B99F-693017AC2AE2}" type="parTrans" cxnId="{ED373528-3F63-4245-8945-5F7B35817A86}">
      <dgm:prSet/>
      <dgm:spPr/>
      <dgm:t>
        <a:bodyPr/>
        <a:lstStyle/>
        <a:p>
          <a:endParaRPr lang="en-US"/>
        </a:p>
      </dgm:t>
    </dgm:pt>
    <dgm:pt modelId="{68FA9B46-4FB0-4107-B9C8-3923412328C9}" type="sibTrans" cxnId="{ED373528-3F63-4245-8945-5F7B35817A86}">
      <dgm:prSet/>
      <dgm:spPr/>
      <dgm:t>
        <a:bodyPr/>
        <a:lstStyle/>
        <a:p>
          <a:endParaRPr lang="en-US"/>
        </a:p>
      </dgm:t>
    </dgm:pt>
    <dgm:pt modelId="{58B364C3-47A2-4344-B271-D033F4913CED}">
      <dgm:prSet/>
      <dgm:spPr/>
      <dgm:t>
        <a:bodyPr/>
        <a:lstStyle/>
        <a:p>
          <a:pPr rtl="0"/>
          <a:r>
            <a:rPr lang="en-US" b="1" dirty="0"/>
            <a:t>IUGR</a:t>
          </a:r>
        </a:p>
      </dgm:t>
    </dgm:pt>
    <dgm:pt modelId="{409406E3-5513-4808-8334-7D37ACD2A89B}" type="parTrans" cxnId="{565E5CE3-D9A4-45CD-8040-6FFDF5F85EC1}">
      <dgm:prSet/>
      <dgm:spPr/>
      <dgm:t>
        <a:bodyPr/>
        <a:lstStyle/>
        <a:p>
          <a:endParaRPr lang="en-US"/>
        </a:p>
      </dgm:t>
    </dgm:pt>
    <dgm:pt modelId="{C93B88BA-9042-43E9-88F7-1E8E680A46BC}" type="sibTrans" cxnId="{565E5CE3-D9A4-45CD-8040-6FFDF5F85EC1}">
      <dgm:prSet/>
      <dgm:spPr/>
      <dgm:t>
        <a:bodyPr/>
        <a:lstStyle/>
        <a:p>
          <a:endParaRPr lang="en-US"/>
        </a:p>
      </dgm:t>
    </dgm:pt>
    <dgm:pt modelId="{70468FE5-CC92-4641-A3CD-51481E5D7C18}">
      <dgm:prSet custT="1"/>
      <dgm:spPr/>
      <dgm:t>
        <a:bodyPr/>
        <a:lstStyle/>
        <a:p>
          <a:r>
            <a:rPr lang="en-US" sz="3200" dirty="0"/>
            <a:t>Birth weight of &lt; 2500 g </a:t>
          </a:r>
        </a:p>
      </dgm:t>
    </dgm:pt>
    <dgm:pt modelId="{BE3ED95A-409F-4AC3-A96D-674DD3A91293}" type="parTrans" cxnId="{99AB4ED6-3E26-4B34-87D5-866CCAD0B028}">
      <dgm:prSet/>
      <dgm:spPr/>
      <dgm:t>
        <a:bodyPr/>
        <a:lstStyle/>
        <a:p>
          <a:endParaRPr lang="en-US"/>
        </a:p>
      </dgm:t>
    </dgm:pt>
    <dgm:pt modelId="{64E4A74E-E591-48CC-B60F-A79932006331}" type="sibTrans" cxnId="{99AB4ED6-3E26-4B34-87D5-866CCAD0B028}">
      <dgm:prSet/>
      <dgm:spPr/>
      <dgm:t>
        <a:bodyPr/>
        <a:lstStyle/>
        <a:p>
          <a:endParaRPr lang="en-US"/>
        </a:p>
      </dgm:t>
    </dgm:pt>
    <dgm:pt modelId="{1740F0C9-7266-4B0F-9D68-919013CE1FCB}">
      <dgm:prSet custT="1"/>
      <dgm:spPr/>
      <dgm:t>
        <a:bodyPr/>
        <a:lstStyle/>
        <a:p>
          <a:r>
            <a:rPr lang="en-US" sz="3200" dirty="0"/>
            <a:t>&lt; 37 weeks of gestation</a:t>
          </a:r>
        </a:p>
      </dgm:t>
    </dgm:pt>
    <dgm:pt modelId="{DC24DED1-B6FC-4385-9F62-FA356F625570}" type="parTrans" cxnId="{A6565628-CDDA-42ED-B523-78A3B5759F3F}">
      <dgm:prSet/>
      <dgm:spPr/>
      <dgm:t>
        <a:bodyPr/>
        <a:lstStyle/>
        <a:p>
          <a:endParaRPr lang="en-US"/>
        </a:p>
      </dgm:t>
    </dgm:pt>
    <dgm:pt modelId="{6CBF8B94-2ABC-4B08-9918-47E8484288CD}" type="sibTrans" cxnId="{A6565628-CDDA-42ED-B523-78A3B5759F3F}">
      <dgm:prSet/>
      <dgm:spPr/>
      <dgm:t>
        <a:bodyPr/>
        <a:lstStyle/>
        <a:p>
          <a:endParaRPr lang="en-US"/>
        </a:p>
      </dgm:t>
    </dgm:pt>
    <dgm:pt modelId="{48663463-4579-4B2E-B7BB-D09879E5FA3E}">
      <dgm:prSet custT="1"/>
      <dgm:spPr/>
      <dgm:t>
        <a:bodyPr/>
        <a:lstStyle/>
        <a:p>
          <a:r>
            <a:rPr lang="en-US" sz="3200" dirty="0"/>
            <a:t>birth weight &lt; 10</a:t>
          </a:r>
          <a:r>
            <a:rPr lang="en-US" sz="3200" baseline="30000" dirty="0"/>
            <a:t>th</a:t>
          </a:r>
          <a:r>
            <a:rPr lang="en-US" sz="3200" dirty="0"/>
            <a:t> centile for gestational age</a:t>
          </a:r>
        </a:p>
      </dgm:t>
    </dgm:pt>
    <dgm:pt modelId="{1BA51B7B-324D-426E-8431-C7E589A349C7}" type="parTrans" cxnId="{BA23C2CD-BCC2-42AC-ACF4-6DE9B433D78F}">
      <dgm:prSet/>
      <dgm:spPr/>
      <dgm:t>
        <a:bodyPr/>
        <a:lstStyle/>
        <a:p>
          <a:endParaRPr lang="en-US"/>
        </a:p>
      </dgm:t>
    </dgm:pt>
    <dgm:pt modelId="{D6C4C2BA-DF35-4792-8E0D-494A88E7A92E}" type="sibTrans" cxnId="{BA23C2CD-BCC2-42AC-ACF4-6DE9B433D78F}">
      <dgm:prSet/>
      <dgm:spPr/>
      <dgm:t>
        <a:bodyPr/>
        <a:lstStyle/>
        <a:p>
          <a:endParaRPr lang="en-US"/>
        </a:p>
      </dgm:t>
    </dgm:pt>
    <dgm:pt modelId="{40B05181-8908-45E5-BFF8-19130E8C3DC6}" type="pres">
      <dgm:prSet presAssocID="{E7BA00A9-0EB8-4CF4-9F68-E66A483F4EAE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4D8B275-39B8-4B23-AC92-9E2DAF5BC881}" type="pres">
      <dgm:prSet presAssocID="{FC5436B0-2CE2-47DD-869E-7E439BC7F3FB}" presName="parentLin" presStyleCnt="0"/>
      <dgm:spPr/>
    </dgm:pt>
    <dgm:pt modelId="{C910D800-35D3-461E-AF00-06BB736BD292}" type="pres">
      <dgm:prSet presAssocID="{FC5436B0-2CE2-47DD-869E-7E439BC7F3FB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3E2BA995-F11D-4E74-9390-4677DDEE61D5}" type="pres">
      <dgm:prSet presAssocID="{FC5436B0-2CE2-47DD-869E-7E439BC7F3F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7FCD0D-4468-4CC7-A7ED-2F41C47A900F}" type="pres">
      <dgm:prSet presAssocID="{FC5436B0-2CE2-47DD-869E-7E439BC7F3FB}" presName="negativeSpace" presStyleCnt="0"/>
      <dgm:spPr/>
    </dgm:pt>
    <dgm:pt modelId="{89BEA9A7-4C01-40FF-9798-4D25E58112EA}" type="pres">
      <dgm:prSet presAssocID="{FC5436B0-2CE2-47DD-869E-7E439BC7F3FB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7A6C3D-8558-4BAF-BDB2-69D266A02B62}" type="pres">
      <dgm:prSet presAssocID="{FADE1C38-D595-4AF0-948E-172E6BACF87E}" presName="spaceBetweenRectangles" presStyleCnt="0"/>
      <dgm:spPr/>
    </dgm:pt>
    <dgm:pt modelId="{A40929EC-A3A6-4F3C-A248-BD8E60D74314}" type="pres">
      <dgm:prSet presAssocID="{84E8B441-29EC-4899-B0A7-B395A0608683}" presName="parentLin" presStyleCnt="0"/>
      <dgm:spPr/>
    </dgm:pt>
    <dgm:pt modelId="{59BB9450-2A72-415F-B9C9-D2BDE34A13F4}" type="pres">
      <dgm:prSet presAssocID="{84E8B441-29EC-4899-B0A7-B395A0608683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6CCAF78F-FE23-45AE-B879-713D973C6FD2}" type="pres">
      <dgm:prSet presAssocID="{84E8B441-29EC-4899-B0A7-B395A0608683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1D277F-333A-4C24-B91A-92BD2130A2C4}" type="pres">
      <dgm:prSet presAssocID="{84E8B441-29EC-4899-B0A7-B395A0608683}" presName="negativeSpace" presStyleCnt="0"/>
      <dgm:spPr/>
    </dgm:pt>
    <dgm:pt modelId="{0AC80677-21D1-4EA4-9C01-14E6BE187AAA}" type="pres">
      <dgm:prSet presAssocID="{84E8B441-29EC-4899-B0A7-B395A0608683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46B5D5-13ED-48A3-8D41-F06F555C0CEF}" type="pres">
      <dgm:prSet presAssocID="{68FA9B46-4FB0-4107-B9C8-3923412328C9}" presName="spaceBetweenRectangles" presStyleCnt="0"/>
      <dgm:spPr/>
    </dgm:pt>
    <dgm:pt modelId="{CC23C846-5B18-4763-9062-A3B5E8669E4F}" type="pres">
      <dgm:prSet presAssocID="{58B364C3-47A2-4344-B271-D033F4913CED}" presName="parentLin" presStyleCnt="0"/>
      <dgm:spPr/>
    </dgm:pt>
    <dgm:pt modelId="{B5C06D37-A30C-430E-A207-0817777E0A14}" type="pres">
      <dgm:prSet presAssocID="{58B364C3-47A2-4344-B271-D033F4913CED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AB2D0909-21E3-47CF-82C5-A1D39953BC6B}" type="pres">
      <dgm:prSet presAssocID="{58B364C3-47A2-4344-B271-D033F4913CED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63B900F-8CDC-4008-8B35-45693A8D0AE4}" type="pres">
      <dgm:prSet presAssocID="{58B364C3-47A2-4344-B271-D033F4913CED}" presName="negativeSpace" presStyleCnt="0"/>
      <dgm:spPr/>
    </dgm:pt>
    <dgm:pt modelId="{36BBD18D-CEEB-43ED-9C57-9F27FEEB2DF4}" type="pres">
      <dgm:prSet presAssocID="{58B364C3-47A2-4344-B271-D033F4913CED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A68BB74-32CF-4F63-A8E9-6A11CC8CEA80}" type="presOf" srcId="{FC5436B0-2CE2-47DD-869E-7E439BC7F3FB}" destId="{C910D800-35D3-461E-AF00-06BB736BD292}" srcOrd="0" destOrd="0" presId="urn:microsoft.com/office/officeart/2005/8/layout/list1"/>
    <dgm:cxn modelId="{5FE9FCF7-4C90-4EF5-AAAF-7489E075DC2A}" srcId="{E7BA00A9-0EB8-4CF4-9F68-E66A483F4EAE}" destId="{FC5436B0-2CE2-47DD-869E-7E439BC7F3FB}" srcOrd="0" destOrd="0" parTransId="{2EEE809E-39E1-4050-86FD-9AA732789C17}" sibTransId="{FADE1C38-D595-4AF0-948E-172E6BACF87E}"/>
    <dgm:cxn modelId="{A6565628-CDDA-42ED-B523-78A3B5759F3F}" srcId="{84E8B441-29EC-4899-B0A7-B395A0608683}" destId="{1740F0C9-7266-4B0F-9D68-919013CE1FCB}" srcOrd="0" destOrd="0" parTransId="{DC24DED1-B6FC-4385-9F62-FA356F625570}" sibTransId="{6CBF8B94-2ABC-4B08-9918-47E8484288CD}"/>
    <dgm:cxn modelId="{192DF5DC-6F74-4CBC-877F-115ADAE495A6}" type="presOf" srcId="{58B364C3-47A2-4344-B271-D033F4913CED}" destId="{B5C06D37-A30C-430E-A207-0817777E0A14}" srcOrd="0" destOrd="0" presId="urn:microsoft.com/office/officeart/2005/8/layout/list1"/>
    <dgm:cxn modelId="{10A74124-005D-481B-AE18-1A0149E26700}" type="presOf" srcId="{58B364C3-47A2-4344-B271-D033F4913CED}" destId="{AB2D0909-21E3-47CF-82C5-A1D39953BC6B}" srcOrd="1" destOrd="0" presId="urn:microsoft.com/office/officeart/2005/8/layout/list1"/>
    <dgm:cxn modelId="{BA23C2CD-BCC2-42AC-ACF4-6DE9B433D78F}" srcId="{58B364C3-47A2-4344-B271-D033F4913CED}" destId="{48663463-4579-4B2E-B7BB-D09879E5FA3E}" srcOrd="0" destOrd="0" parTransId="{1BA51B7B-324D-426E-8431-C7E589A349C7}" sibTransId="{D6C4C2BA-DF35-4792-8E0D-494A88E7A92E}"/>
    <dgm:cxn modelId="{4FB332F8-2029-4A16-8F50-B768E8180E97}" type="presOf" srcId="{1740F0C9-7266-4B0F-9D68-919013CE1FCB}" destId="{0AC80677-21D1-4EA4-9C01-14E6BE187AAA}" srcOrd="0" destOrd="0" presId="urn:microsoft.com/office/officeart/2005/8/layout/list1"/>
    <dgm:cxn modelId="{B7D93B2C-C661-4AC7-A3CF-CF53D9DB5892}" type="presOf" srcId="{FC5436B0-2CE2-47DD-869E-7E439BC7F3FB}" destId="{3E2BA995-F11D-4E74-9390-4677DDEE61D5}" srcOrd="1" destOrd="0" presId="urn:microsoft.com/office/officeart/2005/8/layout/list1"/>
    <dgm:cxn modelId="{3E4BC22D-1DB2-4317-B02A-7273A0C5FC3B}" type="presOf" srcId="{84E8B441-29EC-4899-B0A7-B395A0608683}" destId="{6CCAF78F-FE23-45AE-B879-713D973C6FD2}" srcOrd="1" destOrd="0" presId="urn:microsoft.com/office/officeart/2005/8/layout/list1"/>
    <dgm:cxn modelId="{ED373528-3F63-4245-8945-5F7B35817A86}" srcId="{E7BA00A9-0EB8-4CF4-9F68-E66A483F4EAE}" destId="{84E8B441-29EC-4899-B0A7-B395A0608683}" srcOrd="1" destOrd="0" parTransId="{42A92785-B4DD-4A98-B99F-693017AC2AE2}" sibTransId="{68FA9B46-4FB0-4107-B9C8-3923412328C9}"/>
    <dgm:cxn modelId="{CE969277-AEEE-41B8-889E-3D47029BC8E9}" type="presOf" srcId="{48663463-4579-4B2E-B7BB-D09879E5FA3E}" destId="{36BBD18D-CEEB-43ED-9C57-9F27FEEB2DF4}" srcOrd="0" destOrd="0" presId="urn:microsoft.com/office/officeart/2005/8/layout/list1"/>
    <dgm:cxn modelId="{5939F261-574B-479A-A5AC-6C7A74CE43BE}" type="presOf" srcId="{70468FE5-CC92-4641-A3CD-51481E5D7C18}" destId="{89BEA9A7-4C01-40FF-9798-4D25E58112EA}" srcOrd="0" destOrd="0" presId="urn:microsoft.com/office/officeart/2005/8/layout/list1"/>
    <dgm:cxn modelId="{565E5CE3-D9A4-45CD-8040-6FFDF5F85EC1}" srcId="{E7BA00A9-0EB8-4CF4-9F68-E66A483F4EAE}" destId="{58B364C3-47A2-4344-B271-D033F4913CED}" srcOrd="2" destOrd="0" parTransId="{409406E3-5513-4808-8334-7D37ACD2A89B}" sibTransId="{C93B88BA-9042-43E9-88F7-1E8E680A46BC}"/>
    <dgm:cxn modelId="{99AB4ED6-3E26-4B34-87D5-866CCAD0B028}" srcId="{FC5436B0-2CE2-47DD-869E-7E439BC7F3FB}" destId="{70468FE5-CC92-4641-A3CD-51481E5D7C18}" srcOrd="0" destOrd="0" parTransId="{BE3ED95A-409F-4AC3-A96D-674DD3A91293}" sibTransId="{64E4A74E-E591-48CC-B60F-A79932006331}"/>
    <dgm:cxn modelId="{CD093F58-1BEE-4DB3-9026-C91B0F419DF5}" type="presOf" srcId="{84E8B441-29EC-4899-B0A7-B395A0608683}" destId="{59BB9450-2A72-415F-B9C9-D2BDE34A13F4}" srcOrd="0" destOrd="0" presId="urn:microsoft.com/office/officeart/2005/8/layout/list1"/>
    <dgm:cxn modelId="{6AD005C4-D6FB-4E39-8243-57745902FAC2}" type="presOf" srcId="{E7BA00A9-0EB8-4CF4-9F68-E66A483F4EAE}" destId="{40B05181-8908-45E5-BFF8-19130E8C3DC6}" srcOrd="0" destOrd="0" presId="urn:microsoft.com/office/officeart/2005/8/layout/list1"/>
    <dgm:cxn modelId="{1855B0BB-C986-40E1-A0BC-615430EC5D9E}" type="presParOf" srcId="{40B05181-8908-45E5-BFF8-19130E8C3DC6}" destId="{64D8B275-39B8-4B23-AC92-9E2DAF5BC881}" srcOrd="0" destOrd="0" presId="urn:microsoft.com/office/officeart/2005/8/layout/list1"/>
    <dgm:cxn modelId="{C648B7C5-679F-4614-9CDF-D778BDB74CA8}" type="presParOf" srcId="{64D8B275-39B8-4B23-AC92-9E2DAF5BC881}" destId="{C910D800-35D3-461E-AF00-06BB736BD292}" srcOrd="0" destOrd="0" presId="urn:microsoft.com/office/officeart/2005/8/layout/list1"/>
    <dgm:cxn modelId="{F2A7B112-0EE2-4058-9750-8F2F8B1FF236}" type="presParOf" srcId="{64D8B275-39B8-4B23-AC92-9E2DAF5BC881}" destId="{3E2BA995-F11D-4E74-9390-4677DDEE61D5}" srcOrd="1" destOrd="0" presId="urn:microsoft.com/office/officeart/2005/8/layout/list1"/>
    <dgm:cxn modelId="{2C662140-AF11-46D2-8458-D2E6893D7B9F}" type="presParOf" srcId="{40B05181-8908-45E5-BFF8-19130E8C3DC6}" destId="{CF7FCD0D-4468-4CC7-A7ED-2F41C47A900F}" srcOrd="1" destOrd="0" presId="urn:microsoft.com/office/officeart/2005/8/layout/list1"/>
    <dgm:cxn modelId="{C4FCB28E-6DEE-49DC-B5DF-BAD1BF8564BE}" type="presParOf" srcId="{40B05181-8908-45E5-BFF8-19130E8C3DC6}" destId="{89BEA9A7-4C01-40FF-9798-4D25E58112EA}" srcOrd="2" destOrd="0" presId="urn:microsoft.com/office/officeart/2005/8/layout/list1"/>
    <dgm:cxn modelId="{9EC5F1CB-0B76-4DC2-A280-A2858DD1592F}" type="presParOf" srcId="{40B05181-8908-45E5-BFF8-19130E8C3DC6}" destId="{5F7A6C3D-8558-4BAF-BDB2-69D266A02B62}" srcOrd="3" destOrd="0" presId="urn:microsoft.com/office/officeart/2005/8/layout/list1"/>
    <dgm:cxn modelId="{9163B733-D719-447F-9F89-99FDB4175AF9}" type="presParOf" srcId="{40B05181-8908-45E5-BFF8-19130E8C3DC6}" destId="{A40929EC-A3A6-4F3C-A248-BD8E60D74314}" srcOrd="4" destOrd="0" presId="urn:microsoft.com/office/officeart/2005/8/layout/list1"/>
    <dgm:cxn modelId="{2129D71B-C08E-4ABA-9B4B-38F291B4D826}" type="presParOf" srcId="{A40929EC-A3A6-4F3C-A248-BD8E60D74314}" destId="{59BB9450-2A72-415F-B9C9-D2BDE34A13F4}" srcOrd="0" destOrd="0" presId="urn:microsoft.com/office/officeart/2005/8/layout/list1"/>
    <dgm:cxn modelId="{63D28170-FA4B-4F7C-81AC-94EE87C97970}" type="presParOf" srcId="{A40929EC-A3A6-4F3C-A248-BD8E60D74314}" destId="{6CCAF78F-FE23-45AE-B879-713D973C6FD2}" srcOrd="1" destOrd="0" presId="urn:microsoft.com/office/officeart/2005/8/layout/list1"/>
    <dgm:cxn modelId="{12273C6A-6CD1-44A4-AF33-1A5944EADE30}" type="presParOf" srcId="{40B05181-8908-45E5-BFF8-19130E8C3DC6}" destId="{E31D277F-333A-4C24-B91A-92BD2130A2C4}" srcOrd="5" destOrd="0" presId="urn:microsoft.com/office/officeart/2005/8/layout/list1"/>
    <dgm:cxn modelId="{A7499397-BEEB-49D4-9177-5C2DB0C9B286}" type="presParOf" srcId="{40B05181-8908-45E5-BFF8-19130E8C3DC6}" destId="{0AC80677-21D1-4EA4-9C01-14E6BE187AAA}" srcOrd="6" destOrd="0" presId="urn:microsoft.com/office/officeart/2005/8/layout/list1"/>
    <dgm:cxn modelId="{073679F4-39E3-4E54-8D09-BA1A2E10B423}" type="presParOf" srcId="{40B05181-8908-45E5-BFF8-19130E8C3DC6}" destId="{ED46B5D5-13ED-48A3-8D41-F06F555C0CEF}" srcOrd="7" destOrd="0" presId="urn:microsoft.com/office/officeart/2005/8/layout/list1"/>
    <dgm:cxn modelId="{B3F2B610-AB03-443E-ADA7-D35BE99E66D0}" type="presParOf" srcId="{40B05181-8908-45E5-BFF8-19130E8C3DC6}" destId="{CC23C846-5B18-4763-9062-A3B5E8669E4F}" srcOrd="8" destOrd="0" presId="urn:microsoft.com/office/officeart/2005/8/layout/list1"/>
    <dgm:cxn modelId="{3BA2E666-18E0-4EA8-8D98-B7513C8D1C74}" type="presParOf" srcId="{CC23C846-5B18-4763-9062-A3B5E8669E4F}" destId="{B5C06D37-A30C-430E-A207-0817777E0A14}" srcOrd="0" destOrd="0" presId="urn:microsoft.com/office/officeart/2005/8/layout/list1"/>
    <dgm:cxn modelId="{FF7A27C1-0453-4048-8DE4-C53B9D952D91}" type="presParOf" srcId="{CC23C846-5B18-4763-9062-A3B5E8669E4F}" destId="{AB2D0909-21E3-47CF-82C5-A1D39953BC6B}" srcOrd="1" destOrd="0" presId="urn:microsoft.com/office/officeart/2005/8/layout/list1"/>
    <dgm:cxn modelId="{E49F7166-E0AB-4F9E-9ED9-E00D556D9BAE}" type="presParOf" srcId="{40B05181-8908-45E5-BFF8-19130E8C3DC6}" destId="{163B900F-8CDC-4008-8B35-45693A8D0AE4}" srcOrd="9" destOrd="0" presId="urn:microsoft.com/office/officeart/2005/8/layout/list1"/>
    <dgm:cxn modelId="{E58FA7A4-4EC2-42C4-B503-3D8528637F03}" type="presParOf" srcId="{40B05181-8908-45E5-BFF8-19130E8C3DC6}" destId="{36BBD18D-CEEB-43ED-9C57-9F27FEEB2DF4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25DCEB-CD4F-489A-80EA-7E6947AA1E3F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F7C614F-B7E3-4152-BE0C-A17B50C6EC51}">
      <dgm:prSet phldrT="[Text]" custT="1"/>
      <dgm:spPr/>
      <dgm:t>
        <a:bodyPr/>
        <a:lstStyle/>
        <a:p>
          <a:r>
            <a:rPr lang="en-US" sz="2800" b="1" dirty="0"/>
            <a:t>Appropriate for gestational age AGA</a:t>
          </a:r>
        </a:p>
      </dgm:t>
    </dgm:pt>
    <dgm:pt modelId="{140C1EA8-07AF-40FB-B86B-466020F3105D}" type="parTrans" cxnId="{DD1558B3-925F-4062-86B6-6584387D1A81}">
      <dgm:prSet/>
      <dgm:spPr/>
      <dgm:t>
        <a:bodyPr/>
        <a:lstStyle/>
        <a:p>
          <a:endParaRPr lang="en-US"/>
        </a:p>
      </dgm:t>
    </dgm:pt>
    <dgm:pt modelId="{FE447428-F137-4657-9AFA-721163F31374}" type="sibTrans" cxnId="{DD1558B3-925F-4062-86B6-6584387D1A81}">
      <dgm:prSet/>
      <dgm:spPr/>
      <dgm:t>
        <a:bodyPr/>
        <a:lstStyle/>
        <a:p>
          <a:endParaRPr lang="en-US"/>
        </a:p>
      </dgm:t>
    </dgm:pt>
    <dgm:pt modelId="{BBE035B8-B404-480E-869F-C58532F1020F}">
      <dgm:prSet phldrT="[Text]" custT="1"/>
      <dgm:spPr/>
      <dgm:t>
        <a:bodyPr/>
        <a:lstStyle/>
        <a:p>
          <a:r>
            <a:rPr lang="en-US" sz="2800" dirty="0"/>
            <a:t>Birth weight between 90</a:t>
          </a:r>
          <a:r>
            <a:rPr lang="en-US" sz="2800" baseline="30000" dirty="0"/>
            <a:t>th</a:t>
          </a:r>
          <a:r>
            <a:rPr lang="en-US" sz="2800" dirty="0"/>
            <a:t> and 10</a:t>
          </a:r>
          <a:r>
            <a:rPr lang="en-US" sz="2800" baseline="30000" dirty="0"/>
            <a:t>th</a:t>
          </a:r>
          <a:r>
            <a:rPr lang="en-US" sz="2800" dirty="0"/>
            <a:t> centile for gestational age</a:t>
          </a:r>
        </a:p>
      </dgm:t>
    </dgm:pt>
    <dgm:pt modelId="{40C62C8F-ACA8-41D5-AC83-9BEDBBED37D5}" type="parTrans" cxnId="{88B38D78-DC56-450D-ABFD-4C29B0C15B41}">
      <dgm:prSet/>
      <dgm:spPr/>
      <dgm:t>
        <a:bodyPr/>
        <a:lstStyle/>
        <a:p>
          <a:endParaRPr lang="en-US"/>
        </a:p>
      </dgm:t>
    </dgm:pt>
    <dgm:pt modelId="{BB48BA20-FC10-43B0-9167-81409AB9B12D}" type="sibTrans" cxnId="{88B38D78-DC56-450D-ABFD-4C29B0C15B41}">
      <dgm:prSet/>
      <dgm:spPr/>
      <dgm:t>
        <a:bodyPr/>
        <a:lstStyle/>
        <a:p>
          <a:endParaRPr lang="en-US"/>
        </a:p>
      </dgm:t>
    </dgm:pt>
    <dgm:pt modelId="{3FD009D5-7FFC-4D63-8DF4-896DFE2FB879}">
      <dgm:prSet phldrT="[Text]" custT="1"/>
      <dgm:spPr/>
      <dgm:t>
        <a:bodyPr/>
        <a:lstStyle/>
        <a:p>
          <a:r>
            <a:rPr lang="en-US" sz="2800" b="1" dirty="0"/>
            <a:t>Large for gestational age LGA</a:t>
          </a:r>
        </a:p>
      </dgm:t>
    </dgm:pt>
    <dgm:pt modelId="{545A9580-078E-4DB3-A2F6-E99FFB5E7263}" type="parTrans" cxnId="{845B0B23-CDB6-4E84-B408-BFB47CB26399}">
      <dgm:prSet/>
      <dgm:spPr/>
      <dgm:t>
        <a:bodyPr/>
        <a:lstStyle/>
        <a:p>
          <a:endParaRPr lang="en-US"/>
        </a:p>
      </dgm:t>
    </dgm:pt>
    <dgm:pt modelId="{C67EDF9E-DD72-4562-871F-D27B767F07DC}" type="sibTrans" cxnId="{845B0B23-CDB6-4E84-B408-BFB47CB26399}">
      <dgm:prSet/>
      <dgm:spPr/>
      <dgm:t>
        <a:bodyPr/>
        <a:lstStyle/>
        <a:p>
          <a:endParaRPr lang="en-US"/>
        </a:p>
      </dgm:t>
    </dgm:pt>
    <dgm:pt modelId="{AA8A2FE2-5CC2-4214-BD36-A2F8EDA7AA33}">
      <dgm:prSet phldrT="[Text]" custT="1"/>
      <dgm:spPr/>
      <dgm:t>
        <a:bodyPr/>
        <a:lstStyle/>
        <a:p>
          <a:r>
            <a:rPr lang="en-US" sz="2800" dirty="0"/>
            <a:t>Birth weight &gt;90</a:t>
          </a:r>
          <a:r>
            <a:rPr lang="en-US" sz="2800" baseline="30000" dirty="0"/>
            <a:t>th</a:t>
          </a:r>
          <a:r>
            <a:rPr lang="en-US" sz="2800" dirty="0"/>
            <a:t> centile for gestational age</a:t>
          </a:r>
        </a:p>
      </dgm:t>
    </dgm:pt>
    <dgm:pt modelId="{27B61A8A-CDFB-47DB-B590-32581B4E2048}" type="parTrans" cxnId="{BE127595-6164-4B72-8C74-01631CE64465}">
      <dgm:prSet/>
      <dgm:spPr/>
      <dgm:t>
        <a:bodyPr/>
        <a:lstStyle/>
        <a:p>
          <a:endParaRPr lang="en-US"/>
        </a:p>
      </dgm:t>
    </dgm:pt>
    <dgm:pt modelId="{84665F64-B8C6-4A36-8EDE-58810418BC7D}" type="sibTrans" cxnId="{BE127595-6164-4B72-8C74-01631CE64465}">
      <dgm:prSet/>
      <dgm:spPr/>
      <dgm:t>
        <a:bodyPr/>
        <a:lstStyle/>
        <a:p>
          <a:endParaRPr lang="en-US"/>
        </a:p>
      </dgm:t>
    </dgm:pt>
    <dgm:pt modelId="{8251E1E7-71B5-4024-BEE0-B59FAAA44241}">
      <dgm:prSet phldrT="[Text]" custT="1"/>
      <dgm:spPr/>
      <dgm:t>
        <a:bodyPr/>
        <a:lstStyle/>
        <a:p>
          <a:r>
            <a:rPr lang="en-US" sz="2800" b="1" dirty="0"/>
            <a:t>Small for gestational age SGA</a:t>
          </a:r>
        </a:p>
      </dgm:t>
    </dgm:pt>
    <dgm:pt modelId="{E949A04E-AA19-4978-B58B-CE652A01F373}" type="parTrans" cxnId="{DE83B32F-DF82-455D-B12E-62E7D69E506A}">
      <dgm:prSet/>
      <dgm:spPr/>
      <dgm:t>
        <a:bodyPr/>
        <a:lstStyle/>
        <a:p>
          <a:endParaRPr lang="en-US"/>
        </a:p>
      </dgm:t>
    </dgm:pt>
    <dgm:pt modelId="{CBC82782-3B7D-4F90-B969-F44F71C4469B}" type="sibTrans" cxnId="{DE83B32F-DF82-455D-B12E-62E7D69E506A}">
      <dgm:prSet/>
      <dgm:spPr/>
      <dgm:t>
        <a:bodyPr/>
        <a:lstStyle/>
        <a:p>
          <a:endParaRPr lang="en-US"/>
        </a:p>
      </dgm:t>
    </dgm:pt>
    <dgm:pt modelId="{78797421-F9C0-4D50-BEF0-A1E81E7AA5E4}">
      <dgm:prSet phldrT="[Text]" custT="1"/>
      <dgm:spPr/>
      <dgm:t>
        <a:bodyPr/>
        <a:lstStyle/>
        <a:p>
          <a:r>
            <a:rPr lang="en-US" sz="2800" dirty="0"/>
            <a:t>Birth weight &lt;10</a:t>
          </a:r>
          <a:r>
            <a:rPr lang="en-US" sz="2800" baseline="30000" dirty="0"/>
            <a:t>th</a:t>
          </a:r>
          <a:r>
            <a:rPr lang="en-US" sz="2800" dirty="0"/>
            <a:t> centile for gestational age</a:t>
          </a:r>
        </a:p>
      </dgm:t>
    </dgm:pt>
    <dgm:pt modelId="{54ECC442-EAE3-4745-9025-DD84B901B29B}" type="parTrans" cxnId="{D79EC705-C450-4D54-AC1D-731B106C42E4}">
      <dgm:prSet/>
      <dgm:spPr/>
      <dgm:t>
        <a:bodyPr/>
        <a:lstStyle/>
        <a:p>
          <a:endParaRPr lang="en-US"/>
        </a:p>
      </dgm:t>
    </dgm:pt>
    <dgm:pt modelId="{8D4D73BF-8797-4C4F-8F23-9A0FEB263B03}" type="sibTrans" cxnId="{D79EC705-C450-4D54-AC1D-731B106C42E4}">
      <dgm:prSet/>
      <dgm:spPr/>
      <dgm:t>
        <a:bodyPr/>
        <a:lstStyle/>
        <a:p>
          <a:endParaRPr lang="en-US"/>
        </a:p>
      </dgm:t>
    </dgm:pt>
    <dgm:pt modelId="{B01D9A5E-37D7-484B-B3FD-A46E8400711C}" type="pres">
      <dgm:prSet presAssocID="{8925DCEB-CD4F-489A-80EA-7E6947AA1E3F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494E1B0-9802-459E-87A2-FF480C4D4204}" type="pres">
      <dgm:prSet presAssocID="{AF7C614F-B7E3-4152-BE0C-A17B50C6EC51}" presName="parentLin" presStyleCnt="0"/>
      <dgm:spPr/>
    </dgm:pt>
    <dgm:pt modelId="{BA97AE05-AFA7-44C9-A0E0-14AEFE3A4097}" type="pres">
      <dgm:prSet presAssocID="{AF7C614F-B7E3-4152-BE0C-A17B50C6EC51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A4F986D2-F377-4A01-8E59-D5D64C7CB77A}" type="pres">
      <dgm:prSet presAssocID="{AF7C614F-B7E3-4152-BE0C-A17B50C6EC51}" presName="parentText" presStyleLbl="node1" presStyleIdx="0" presStyleCnt="3" custScaleY="13545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D13A924-7F96-49C0-923E-20C85CCAACA3}" type="pres">
      <dgm:prSet presAssocID="{AF7C614F-B7E3-4152-BE0C-A17B50C6EC51}" presName="negativeSpace" presStyleCnt="0"/>
      <dgm:spPr/>
    </dgm:pt>
    <dgm:pt modelId="{2DF15E6F-A5C2-4A9E-A8F2-346441F78A4C}" type="pres">
      <dgm:prSet presAssocID="{AF7C614F-B7E3-4152-BE0C-A17B50C6EC51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3DDA66-7563-4E35-AEB4-417A8D3247AE}" type="pres">
      <dgm:prSet presAssocID="{FE447428-F137-4657-9AFA-721163F31374}" presName="spaceBetweenRectangles" presStyleCnt="0"/>
      <dgm:spPr/>
    </dgm:pt>
    <dgm:pt modelId="{16A435EE-4BD5-41AA-82DA-76A318AE7F87}" type="pres">
      <dgm:prSet presAssocID="{3FD009D5-7FFC-4D63-8DF4-896DFE2FB879}" presName="parentLin" presStyleCnt="0"/>
      <dgm:spPr/>
    </dgm:pt>
    <dgm:pt modelId="{469C9C87-6F0A-4045-A247-4D5CB22DB2B2}" type="pres">
      <dgm:prSet presAssocID="{3FD009D5-7FFC-4D63-8DF4-896DFE2FB879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18E510C3-5E91-441D-94A3-A5A9D51667AE}" type="pres">
      <dgm:prSet presAssocID="{3FD009D5-7FFC-4D63-8DF4-896DFE2FB879}" presName="parentText" presStyleLbl="node1" presStyleIdx="1" presStyleCnt="3" custScaleY="13750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04B8BEB-CF11-4B43-8C63-4B2DE7BB1BDC}" type="pres">
      <dgm:prSet presAssocID="{3FD009D5-7FFC-4D63-8DF4-896DFE2FB879}" presName="negativeSpace" presStyleCnt="0"/>
      <dgm:spPr/>
    </dgm:pt>
    <dgm:pt modelId="{48782A3C-95FE-4322-800C-DDBF80DC805C}" type="pres">
      <dgm:prSet presAssocID="{3FD009D5-7FFC-4D63-8DF4-896DFE2FB879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B7981A-2ED2-4ACD-B2FF-980C9BBB2D95}" type="pres">
      <dgm:prSet presAssocID="{C67EDF9E-DD72-4562-871F-D27B767F07DC}" presName="spaceBetweenRectangles" presStyleCnt="0"/>
      <dgm:spPr/>
    </dgm:pt>
    <dgm:pt modelId="{BF35213D-F324-4C98-811F-DBE799413044}" type="pres">
      <dgm:prSet presAssocID="{8251E1E7-71B5-4024-BEE0-B59FAAA44241}" presName="parentLin" presStyleCnt="0"/>
      <dgm:spPr/>
    </dgm:pt>
    <dgm:pt modelId="{FD334C1C-7FAB-411E-A254-55E5D39EEAB5}" type="pres">
      <dgm:prSet presAssocID="{8251E1E7-71B5-4024-BEE0-B59FAAA44241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3F0E6E89-589A-435C-A455-A300DA6B31A3}" type="pres">
      <dgm:prSet presAssocID="{8251E1E7-71B5-4024-BEE0-B59FAAA44241}" presName="parentText" presStyleLbl="node1" presStyleIdx="2" presStyleCnt="3" custScaleY="14218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85703E0-6BE2-43ED-86AB-B488BB04DBCF}" type="pres">
      <dgm:prSet presAssocID="{8251E1E7-71B5-4024-BEE0-B59FAAA44241}" presName="negativeSpace" presStyleCnt="0"/>
      <dgm:spPr/>
    </dgm:pt>
    <dgm:pt modelId="{66CAD063-6582-4DD8-886B-360DD875B7DC}" type="pres">
      <dgm:prSet presAssocID="{8251E1E7-71B5-4024-BEE0-B59FAAA44241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FA3E75F-0038-4958-AF0E-646F2AD21BEC}" type="presOf" srcId="{8925DCEB-CD4F-489A-80EA-7E6947AA1E3F}" destId="{B01D9A5E-37D7-484B-B3FD-A46E8400711C}" srcOrd="0" destOrd="0" presId="urn:microsoft.com/office/officeart/2005/8/layout/list1"/>
    <dgm:cxn modelId="{845B0B23-CDB6-4E84-B408-BFB47CB26399}" srcId="{8925DCEB-CD4F-489A-80EA-7E6947AA1E3F}" destId="{3FD009D5-7FFC-4D63-8DF4-896DFE2FB879}" srcOrd="1" destOrd="0" parTransId="{545A9580-078E-4DB3-A2F6-E99FFB5E7263}" sibTransId="{C67EDF9E-DD72-4562-871F-D27B767F07DC}"/>
    <dgm:cxn modelId="{92073C98-98FB-4309-B13E-30460D3B83CF}" type="presOf" srcId="{AA8A2FE2-5CC2-4214-BD36-A2F8EDA7AA33}" destId="{48782A3C-95FE-4322-800C-DDBF80DC805C}" srcOrd="0" destOrd="0" presId="urn:microsoft.com/office/officeart/2005/8/layout/list1"/>
    <dgm:cxn modelId="{BE127595-6164-4B72-8C74-01631CE64465}" srcId="{3FD009D5-7FFC-4D63-8DF4-896DFE2FB879}" destId="{AA8A2FE2-5CC2-4214-BD36-A2F8EDA7AA33}" srcOrd="0" destOrd="0" parTransId="{27B61A8A-CDFB-47DB-B590-32581B4E2048}" sibTransId="{84665F64-B8C6-4A36-8EDE-58810418BC7D}"/>
    <dgm:cxn modelId="{21568A01-7C23-4A0A-A021-DEDFF42FA7B1}" type="presOf" srcId="{8251E1E7-71B5-4024-BEE0-B59FAAA44241}" destId="{3F0E6E89-589A-435C-A455-A300DA6B31A3}" srcOrd="1" destOrd="0" presId="urn:microsoft.com/office/officeart/2005/8/layout/list1"/>
    <dgm:cxn modelId="{75C8A4B7-FB5C-4C9E-B07F-D0523B972334}" type="presOf" srcId="{BBE035B8-B404-480E-869F-C58532F1020F}" destId="{2DF15E6F-A5C2-4A9E-A8F2-346441F78A4C}" srcOrd="0" destOrd="0" presId="urn:microsoft.com/office/officeart/2005/8/layout/list1"/>
    <dgm:cxn modelId="{17D62649-55D3-4CA1-9C4E-1B62FB09D657}" type="presOf" srcId="{3FD009D5-7FFC-4D63-8DF4-896DFE2FB879}" destId="{469C9C87-6F0A-4045-A247-4D5CB22DB2B2}" srcOrd="0" destOrd="0" presId="urn:microsoft.com/office/officeart/2005/8/layout/list1"/>
    <dgm:cxn modelId="{D79EC705-C450-4D54-AC1D-731B106C42E4}" srcId="{8251E1E7-71B5-4024-BEE0-B59FAAA44241}" destId="{78797421-F9C0-4D50-BEF0-A1E81E7AA5E4}" srcOrd="0" destOrd="0" parTransId="{54ECC442-EAE3-4745-9025-DD84B901B29B}" sibTransId="{8D4D73BF-8797-4C4F-8F23-9A0FEB263B03}"/>
    <dgm:cxn modelId="{88B38D78-DC56-450D-ABFD-4C29B0C15B41}" srcId="{AF7C614F-B7E3-4152-BE0C-A17B50C6EC51}" destId="{BBE035B8-B404-480E-869F-C58532F1020F}" srcOrd="0" destOrd="0" parTransId="{40C62C8F-ACA8-41D5-AC83-9BEDBBED37D5}" sibTransId="{BB48BA20-FC10-43B0-9167-81409AB9B12D}"/>
    <dgm:cxn modelId="{DE83B32F-DF82-455D-B12E-62E7D69E506A}" srcId="{8925DCEB-CD4F-489A-80EA-7E6947AA1E3F}" destId="{8251E1E7-71B5-4024-BEE0-B59FAAA44241}" srcOrd="2" destOrd="0" parTransId="{E949A04E-AA19-4978-B58B-CE652A01F373}" sibTransId="{CBC82782-3B7D-4F90-B969-F44F71C4469B}"/>
    <dgm:cxn modelId="{64DC597F-D99A-4805-B609-3ABB74E85962}" type="presOf" srcId="{8251E1E7-71B5-4024-BEE0-B59FAAA44241}" destId="{FD334C1C-7FAB-411E-A254-55E5D39EEAB5}" srcOrd="0" destOrd="0" presId="urn:microsoft.com/office/officeart/2005/8/layout/list1"/>
    <dgm:cxn modelId="{4FD8940A-79AD-4500-BDBC-63B7EB41D9F1}" type="presOf" srcId="{3FD009D5-7FFC-4D63-8DF4-896DFE2FB879}" destId="{18E510C3-5E91-441D-94A3-A5A9D51667AE}" srcOrd="1" destOrd="0" presId="urn:microsoft.com/office/officeart/2005/8/layout/list1"/>
    <dgm:cxn modelId="{C055E5E1-9171-4EE5-851C-7BB5C7D70739}" type="presOf" srcId="{AF7C614F-B7E3-4152-BE0C-A17B50C6EC51}" destId="{A4F986D2-F377-4A01-8E59-D5D64C7CB77A}" srcOrd="1" destOrd="0" presId="urn:microsoft.com/office/officeart/2005/8/layout/list1"/>
    <dgm:cxn modelId="{E1259992-4CD5-4CE0-8F6B-3942AEDDD536}" type="presOf" srcId="{78797421-F9C0-4D50-BEF0-A1E81E7AA5E4}" destId="{66CAD063-6582-4DD8-886B-360DD875B7DC}" srcOrd="0" destOrd="0" presId="urn:microsoft.com/office/officeart/2005/8/layout/list1"/>
    <dgm:cxn modelId="{DD1558B3-925F-4062-86B6-6584387D1A81}" srcId="{8925DCEB-CD4F-489A-80EA-7E6947AA1E3F}" destId="{AF7C614F-B7E3-4152-BE0C-A17B50C6EC51}" srcOrd="0" destOrd="0" parTransId="{140C1EA8-07AF-40FB-B86B-466020F3105D}" sibTransId="{FE447428-F137-4657-9AFA-721163F31374}"/>
    <dgm:cxn modelId="{350EE1FF-26E6-4A32-B09D-8E8F3A598813}" type="presOf" srcId="{AF7C614F-B7E3-4152-BE0C-A17B50C6EC51}" destId="{BA97AE05-AFA7-44C9-A0E0-14AEFE3A4097}" srcOrd="0" destOrd="0" presId="urn:microsoft.com/office/officeart/2005/8/layout/list1"/>
    <dgm:cxn modelId="{F26D7E0F-37FD-42C4-9ACE-F668C90AB33E}" type="presParOf" srcId="{B01D9A5E-37D7-484B-B3FD-A46E8400711C}" destId="{1494E1B0-9802-459E-87A2-FF480C4D4204}" srcOrd="0" destOrd="0" presId="urn:microsoft.com/office/officeart/2005/8/layout/list1"/>
    <dgm:cxn modelId="{A254D0A0-2F0C-461A-82B8-2A06F5D7A4A9}" type="presParOf" srcId="{1494E1B0-9802-459E-87A2-FF480C4D4204}" destId="{BA97AE05-AFA7-44C9-A0E0-14AEFE3A4097}" srcOrd="0" destOrd="0" presId="urn:microsoft.com/office/officeart/2005/8/layout/list1"/>
    <dgm:cxn modelId="{8FA92A5E-CDDC-4888-9424-ACC4FB1A332F}" type="presParOf" srcId="{1494E1B0-9802-459E-87A2-FF480C4D4204}" destId="{A4F986D2-F377-4A01-8E59-D5D64C7CB77A}" srcOrd="1" destOrd="0" presId="urn:microsoft.com/office/officeart/2005/8/layout/list1"/>
    <dgm:cxn modelId="{2FA31C9D-9150-452F-9D84-73D3946CABB4}" type="presParOf" srcId="{B01D9A5E-37D7-484B-B3FD-A46E8400711C}" destId="{FD13A924-7F96-49C0-923E-20C85CCAACA3}" srcOrd="1" destOrd="0" presId="urn:microsoft.com/office/officeart/2005/8/layout/list1"/>
    <dgm:cxn modelId="{C48BCF4E-54CB-4774-8B70-0DB82EA621CF}" type="presParOf" srcId="{B01D9A5E-37D7-484B-B3FD-A46E8400711C}" destId="{2DF15E6F-A5C2-4A9E-A8F2-346441F78A4C}" srcOrd="2" destOrd="0" presId="urn:microsoft.com/office/officeart/2005/8/layout/list1"/>
    <dgm:cxn modelId="{D8141D4D-BCDB-4390-87AD-D26F8AEC7564}" type="presParOf" srcId="{B01D9A5E-37D7-484B-B3FD-A46E8400711C}" destId="{233DDA66-7563-4E35-AEB4-417A8D3247AE}" srcOrd="3" destOrd="0" presId="urn:microsoft.com/office/officeart/2005/8/layout/list1"/>
    <dgm:cxn modelId="{0CB61852-A79F-4618-9E7C-5E5F3DF257D1}" type="presParOf" srcId="{B01D9A5E-37D7-484B-B3FD-A46E8400711C}" destId="{16A435EE-4BD5-41AA-82DA-76A318AE7F87}" srcOrd="4" destOrd="0" presId="urn:microsoft.com/office/officeart/2005/8/layout/list1"/>
    <dgm:cxn modelId="{18056B4F-6DED-4DB7-A34A-F5E211A67BD1}" type="presParOf" srcId="{16A435EE-4BD5-41AA-82DA-76A318AE7F87}" destId="{469C9C87-6F0A-4045-A247-4D5CB22DB2B2}" srcOrd="0" destOrd="0" presId="urn:microsoft.com/office/officeart/2005/8/layout/list1"/>
    <dgm:cxn modelId="{EE741E66-3135-4CC1-B8A3-E85138D8A446}" type="presParOf" srcId="{16A435EE-4BD5-41AA-82DA-76A318AE7F87}" destId="{18E510C3-5E91-441D-94A3-A5A9D51667AE}" srcOrd="1" destOrd="0" presId="urn:microsoft.com/office/officeart/2005/8/layout/list1"/>
    <dgm:cxn modelId="{6920E7AD-E774-40B2-B9CF-8BAD35E9D3D4}" type="presParOf" srcId="{B01D9A5E-37D7-484B-B3FD-A46E8400711C}" destId="{304B8BEB-CF11-4B43-8C63-4B2DE7BB1BDC}" srcOrd="5" destOrd="0" presId="urn:microsoft.com/office/officeart/2005/8/layout/list1"/>
    <dgm:cxn modelId="{B0A0D8C4-2E4E-4F65-82CF-047FCA2385F5}" type="presParOf" srcId="{B01D9A5E-37D7-484B-B3FD-A46E8400711C}" destId="{48782A3C-95FE-4322-800C-DDBF80DC805C}" srcOrd="6" destOrd="0" presId="urn:microsoft.com/office/officeart/2005/8/layout/list1"/>
    <dgm:cxn modelId="{B2B8804B-4851-4B57-9959-7BFAD022B36C}" type="presParOf" srcId="{B01D9A5E-37D7-484B-B3FD-A46E8400711C}" destId="{E9B7981A-2ED2-4ACD-B2FF-980C9BBB2D95}" srcOrd="7" destOrd="0" presId="urn:microsoft.com/office/officeart/2005/8/layout/list1"/>
    <dgm:cxn modelId="{71131079-E2ED-400B-A7C3-C674727F3336}" type="presParOf" srcId="{B01D9A5E-37D7-484B-B3FD-A46E8400711C}" destId="{BF35213D-F324-4C98-811F-DBE799413044}" srcOrd="8" destOrd="0" presId="urn:microsoft.com/office/officeart/2005/8/layout/list1"/>
    <dgm:cxn modelId="{2DF65FCB-AD74-4C2A-ADCF-9FA4D428B876}" type="presParOf" srcId="{BF35213D-F324-4C98-811F-DBE799413044}" destId="{FD334C1C-7FAB-411E-A254-55E5D39EEAB5}" srcOrd="0" destOrd="0" presId="urn:microsoft.com/office/officeart/2005/8/layout/list1"/>
    <dgm:cxn modelId="{D4563436-41B2-4C9E-A8F8-2CBC576104B0}" type="presParOf" srcId="{BF35213D-F324-4C98-811F-DBE799413044}" destId="{3F0E6E89-589A-435C-A455-A300DA6B31A3}" srcOrd="1" destOrd="0" presId="urn:microsoft.com/office/officeart/2005/8/layout/list1"/>
    <dgm:cxn modelId="{77EAA309-DC6D-4813-9105-BAFDC58AA1AB}" type="presParOf" srcId="{B01D9A5E-37D7-484B-B3FD-A46E8400711C}" destId="{685703E0-6BE2-43ED-86AB-B488BB04DBCF}" srcOrd="9" destOrd="0" presId="urn:microsoft.com/office/officeart/2005/8/layout/list1"/>
    <dgm:cxn modelId="{07F29C97-B04C-49D0-92EE-4171AF06830D}" type="presParOf" srcId="{B01D9A5E-37D7-484B-B3FD-A46E8400711C}" destId="{66CAD063-6582-4DD8-886B-360DD875B7D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E42E05B-92EC-46B5-8EB0-F423F304AC13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B2B6884-D9EA-454D-AE19-21CA4E024839}">
      <dgm:prSet custT="1"/>
      <dgm:spPr>
        <a:ln w="15875">
          <a:solidFill>
            <a:schemeClr val="accent5">
              <a:lumMod val="75000"/>
            </a:schemeClr>
          </a:solidFill>
        </a:ln>
      </dgm:spPr>
      <dgm:t>
        <a:bodyPr/>
        <a:lstStyle/>
        <a:p>
          <a:pPr rtl="0"/>
          <a:r>
            <a:rPr lang="en-US" sz="2800" b="1" dirty="0">
              <a:solidFill>
                <a:schemeClr val="accent1">
                  <a:lumMod val="75000"/>
                </a:schemeClr>
              </a:solidFill>
            </a:rPr>
            <a:t>Six parameters each:</a:t>
          </a:r>
        </a:p>
      </dgm:t>
    </dgm:pt>
    <dgm:pt modelId="{BC712769-1C43-43D0-BE64-AB3EE1AFA3EB}" type="parTrans" cxnId="{6786208C-9EC3-4AD8-961E-80DCB9D9EB60}">
      <dgm:prSet/>
      <dgm:spPr/>
      <dgm:t>
        <a:bodyPr/>
        <a:lstStyle/>
        <a:p>
          <a:endParaRPr lang="en-US"/>
        </a:p>
      </dgm:t>
    </dgm:pt>
    <dgm:pt modelId="{A74F44D7-13FE-4523-83D6-BD7BA2B57D2F}" type="sibTrans" cxnId="{6786208C-9EC3-4AD8-961E-80DCB9D9EB60}">
      <dgm:prSet/>
      <dgm:spPr/>
      <dgm:t>
        <a:bodyPr/>
        <a:lstStyle/>
        <a:p>
          <a:endParaRPr lang="en-US"/>
        </a:p>
      </dgm:t>
    </dgm:pt>
    <dgm:pt modelId="{F149EF6E-93D9-421D-A42B-D1EF13D26E5C}">
      <dgm:prSet/>
      <dgm:spPr/>
      <dgm:t>
        <a:bodyPr/>
        <a:lstStyle/>
        <a:p>
          <a:pPr rtl="0"/>
          <a:r>
            <a:rPr lang="en-US"/>
            <a:t>Neuromuscular maturity </a:t>
          </a:r>
        </a:p>
      </dgm:t>
    </dgm:pt>
    <dgm:pt modelId="{72A8363D-8AC7-41A7-A94C-F944A4E214B7}" type="parTrans" cxnId="{B4CD3976-7E56-4496-B6E6-03BDAFBC2201}">
      <dgm:prSet/>
      <dgm:spPr/>
      <dgm:t>
        <a:bodyPr/>
        <a:lstStyle/>
        <a:p>
          <a:endParaRPr lang="en-US"/>
        </a:p>
      </dgm:t>
    </dgm:pt>
    <dgm:pt modelId="{CB352A2A-6DDE-4F6A-B9F2-8C6925FFBE83}" type="sibTrans" cxnId="{B4CD3976-7E56-4496-B6E6-03BDAFBC2201}">
      <dgm:prSet/>
      <dgm:spPr/>
      <dgm:t>
        <a:bodyPr/>
        <a:lstStyle/>
        <a:p>
          <a:endParaRPr lang="en-US"/>
        </a:p>
      </dgm:t>
    </dgm:pt>
    <dgm:pt modelId="{C5DF880F-3E92-47D8-BFA6-56BD573E0B26}">
      <dgm:prSet/>
      <dgm:spPr/>
      <dgm:t>
        <a:bodyPr/>
        <a:lstStyle/>
        <a:p>
          <a:pPr rtl="0"/>
          <a:r>
            <a:rPr lang="en-US" dirty="0"/>
            <a:t>Physical maturity </a:t>
          </a:r>
        </a:p>
      </dgm:t>
    </dgm:pt>
    <dgm:pt modelId="{68AE0EAA-5233-4988-A5CE-BB67570B9F00}" type="parTrans" cxnId="{0693C95F-1FAC-4BCF-BD5B-375E9268E8BA}">
      <dgm:prSet/>
      <dgm:spPr/>
      <dgm:t>
        <a:bodyPr/>
        <a:lstStyle/>
        <a:p>
          <a:endParaRPr lang="en-US"/>
        </a:p>
      </dgm:t>
    </dgm:pt>
    <dgm:pt modelId="{83F9394F-A53E-4A2B-9B44-7FDEBA0DAC9A}" type="sibTrans" cxnId="{0693C95F-1FAC-4BCF-BD5B-375E9268E8BA}">
      <dgm:prSet/>
      <dgm:spPr/>
      <dgm:t>
        <a:bodyPr/>
        <a:lstStyle/>
        <a:p>
          <a:endParaRPr lang="en-US"/>
        </a:p>
      </dgm:t>
    </dgm:pt>
    <dgm:pt modelId="{282D6AFB-06C4-4584-AA2E-E82865DBA1DE}" type="pres">
      <dgm:prSet presAssocID="{5E42E05B-92EC-46B5-8EB0-F423F304AC13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2F09D034-8F1F-4456-8936-D3FAE9815CB1}" type="pres">
      <dgm:prSet presAssocID="{1B2B6884-D9EA-454D-AE19-21CA4E024839}" presName="thickLine" presStyleLbl="alignNode1" presStyleIdx="0" presStyleCnt="1"/>
      <dgm:spPr/>
    </dgm:pt>
    <dgm:pt modelId="{18A84338-F3BC-4E57-AC75-9DD0C5FE2310}" type="pres">
      <dgm:prSet presAssocID="{1B2B6884-D9EA-454D-AE19-21CA4E024839}" presName="horz1" presStyleCnt="0"/>
      <dgm:spPr/>
    </dgm:pt>
    <dgm:pt modelId="{7B284213-835C-4525-A343-7AFFBCFB16A9}" type="pres">
      <dgm:prSet presAssocID="{1B2B6884-D9EA-454D-AE19-21CA4E024839}" presName="tx1" presStyleLbl="revTx" presStyleIdx="0" presStyleCnt="3" custScaleX="296292" custScaleY="93652" custLinFactNeighborX="-5546" custLinFactNeighborY="3145"/>
      <dgm:spPr/>
      <dgm:t>
        <a:bodyPr/>
        <a:lstStyle/>
        <a:p>
          <a:endParaRPr lang="en-US"/>
        </a:p>
      </dgm:t>
    </dgm:pt>
    <dgm:pt modelId="{0774C797-ECF0-4D82-A64C-4CD95C0EF2E7}" type="pres">
      <dgm:prSet presAssocID="{1B2B6884-D9EA-454D-AE19-21CA4E024839}" presName="vert1" presStyleCnt="0"/>
      <dgm:spPr/>
    </dgm:pt>
    <dgm:pt modelId="{32414717-41AC-41A1-A3FA-93F9D152A951}" type="pres">
      <dgm:prSet presAssocID="{F149EF6E-93D9-421D-A42B-D1EF13D26E5C}" presName="vertSpace2a" presStyleCnt="0"/>
      <dgm:spPr/>
    </dgm:pt>
    <dgm:pt modelId="{F216246B-026F-4B84-AAC1-564800E979F2}" type="pres">
      <dgm:prSet presAssocID="{F149EF6E-93D9-421D-A42B-D1EF13D26E5C}" presName="horz2" presStyleCnt="0"/>
      <dgm:spPr/>
    </dgm:pt>
    <dgm:pt modelId="{118405FF-B0C5-42F6-8DC6-CA208A29A38A}" type="pres">
      <dgm:prSet presAssocID="{F149EF6E-93D9-421D-A42B-D1EF13D26E5C}" presName="horzSpace2" presStyleCnt="0"/>
      <dgm:spPr/>
    </dgm:pt>
    <dgm:pt modelId="{AB8C9FB6-A110-4985-B164-F8ED9ED4964E}" type="pres">
      <dgm:prSet presAssocID="{F149EF6E-93D9-421D-A42B-D1EF13D26E5C}" presName="tx2" presStyleLbl="revTx" presStyleIdx="1" presStyleCnt="3"/>
      <dgm:spPr/>
      <dgm:t>
        <a:bodyPr/>
        <a:lstStyle/>
        <a:p>
          <a:endParaRPr lang="en-US"/>
        </a:p>
      </dgm:t>
    </dgm:pt>
    <dgm:pt modelId="{422D8F3A-B0DC-4A8B-BF93-AD7F8E46A676}" type="pres">
      <dgm:prSet presAssocID="{F149EF6E-93D9-421D-A42B-D1EF13D26E5C}" presName="vert2" presStyleCnt="0"/>
      <dgm:spPr/>
    </dgm:pt>
    <dgm:pt modelId="{2785760D-2D08-4766-A176-982532F9E899}" type="pres">
      <dgm:prSet presAssocID="{F149EF6E-93D9-421D-A42B-D1EF13D26E5C}" presName="thinLine2b" presStyleLbl="callout" presStyleIdx="0" presStyleCnt="2"/>
      <dgm:spPr/>
    </dgm:pt>
    <dgm:pt modelId="{E12CCB46-8931-4F7F-AB14-98291FBDDFBE}" type="pres">
      <dgm:prSet presAssocID="{F149EF6E-93D9-421D-A42B-D1EF13D26E5C}" presName="vertSpace2b" presStyleCnt="0"/>
      <dgm:spPr/>
    </dgm:pt>
    <dgm:pt modelId="{26B4E3BE-85F1-4D37-8F6D-209AAA958552}" type="pres">
      <dgm:prSet presAssocID="{C5DF880F-3E92-47D8-BFA6-56BD573E0B26}" presName="horz2" presStyleCnt="0"/>
      <dgm:spPr/>
    </dgm:pt>
    <dgm:pt modelId="{A5483A44-B932-44E9-8F3F-D29181F4D324}" type="pres">
      <dgm:prSet presAssocID="{C5DF880F-3E92-47D8-BFA6-56BD573E0B26}" presName="horzSpace2" presStyleCnt="0"/>
      <dgm:spPr/>
    </dgm:pt>
    <dgm:pt modelId="{E8E5F90C-EF1F-48AF-BB40-F77104B0088B}" type="pres">
      <dgm:prSet presAssocID="{C5DF880F-3E92-47D8-BFA6-56BD573E0B26}" presName="tx2" presStyleLbl="revTx" presStyleIdx="2" presStyleCnt="3"/>
      <dgm:spPr/>
      <dgm:t>
        <a:bodyPr/>
        <a:lstStyle/>
        <a:p>
          <a:endParaRPr lang="en-US"/>
        </a:p>
      </dgm:t>
    </dgm:pt>
    <dgm:pt modelId="{BCC54CAE-412E-4F8D-8CB6-8EAE227F6AFA}" type="pres">
      <dgm:prSet presAssocID="{C5DF880F-3E92-47D8-BFA6-56BD573E0B26}" presName="vert2" presStyleCnt="0"/>
      <dgm:spPr/>
    </dgm:pt>
    <dgm:pt modelId="{F7EA4C1A-A6F6-423C-9F42-BFB87BBE0C77}" type="pres">
      <dgm:prSet presAssocID="{C5DF880F-3E92-47D8-BFA6-56BD573E0B26}" presName="thinLine2b" presStyleLbl="callout" presStyleIdx="1" presStyleCnt="2"/>
      <dgm:spPr/>
    </dgm:pt>
    <dgm:pt modelId="{09E6C4C9-0AF8-46FE-8356-53E719B9E096}" type="pres">
      <dgm:prSet presAssocID="{C5DF880F-3E92-47D8-BFA6-56BD573E0B26}" presName="vertSpace2b" presStyleCnt="0"/>
      <dgm:spPr/>
    </dgm:pt>
  </dgm:ptLst>
  <dgm:cxnLst>
    <dgm:cxn modelId="{6786208C-9EC3-4AD8-961E-80DCB9D9EB60}" srcId="{5E42E05B-92EC-46B5-8EB0-F423F304AC13}" destId="{1B2B6884-D9EA-454D-AE19-21CA4E024839}" srcOrd="0" destOrd="0" parTransId="{BC712769-1C43-43D0-BE64-AB3EE1AFA3EB}" sibTransId="{A74F44D7-13FE-4523-83D6-BD7BA2B57D2F}"/>
    <dgm:cxn modelId="{8E327B9C-4A1A-447F-9AA1-8D63A5F24B87}" type="presOf" srcId="{C5DF880F-3E92-47D8-BFA6-56BD573E0B26}" destId="{E8E5F90C-EF1F-48AF-BB40-F77104B0088B}" srcOrd="0" destOrd="0" presId="urn:microsoft.com/office/officeart/2008/layout/LinedList"/>
    <dgm:cxn modelId="{25D0BCC1-66B5-48C1-97DF-B6CF903A55C5}" type="presOf" srcId="{5E42E05B-92EC-46B5-8EB0-F423F304AC13}" destId="{282D6AFB-06C4-4584-AA2E-E82865DBA1DE}" srcOrd="0" destOrd="0" presId="urn:microsoft.com/office/officeart/2008/layout/LinedList"/>
    <dgm:cxn modelId="{ADA7A1BC-0208-4477-8B07-CD5A4B7B71A4}" type="presOf" srcId="{1B2B6884-D9EA-454D-AE19-21CA4E024839}" destId="{7B284213-835C-4525-A343-7AFFBCFB16A9}" srcOrd="0" destOrd="0" presId="urn:microsoft.com/office/officeart/2008/layout/LinedList"/>
    <dgm:cxn modelId="{0693C95F-1FAC-4BCF-BD5B-375E9268E8BA}" srcId="{1B2B6884-D9EA-454D-AE19-21CA4E024839}" destId="{C5DF880F-3E92-47D8-BFA6-56BD573E0B26}" srcOrd="1" destOrd="0" parTransId="{68AE0EAA-5233-4988-A5CE-BB67570B9F00}" sibTransId="{83F9394F-A53E-4A2B-9B44-7FDEBA0DAC9A}"/>
    <dgm:cxn modelId="{1B10EF8A-0FF3-4FDD-A7EC-3995BD4D054B}" type="presOf" srcId="{F149EF6E-93D9-421D-A42B-D1EF13D26E5C}" destId="{AB8C9FB6-A110-4985-B164-F8ED9ED4964E}" srcOrd="0" destOrd="0" presId="urn:microsoft.com/office/officeart/2008/layout/LinedList"/>
    <dgm:cxn modelId="{B4CD3976-7E56-4496-B6E6-03BDAFBC2201}" srcId="{1B2B6884-D9EA-454D-AE19-21CA4E024839}" destId="{F149EF6E-93D9-421D-A42B-D1EF13D26E5C}" srcOrd="0" destOrd="0" parTransId="{72A8363D-8AC7-41A7-A94C-F944A4E214B7}" sibTransId="{CB352A2A-6DDE-4F6A-B9F2-8C6925FFBE83}"/>
    <dgm:cxn modelId="{1552F3B6-9EE6-4783-B3E8-F0C3030025A6}" type="presParOf" srcId="{282D6AFB-06C4-4584-AA2E-E82865DBA1DE}" destId="{2F09D034-8F1F-4456-8936-D3FAE9815CB1}" srcOrd="0" destOrd="0" presId="urn:microsoft.com/office/officeart/2008/layout/LinedList"/>
    <dgm:cxn modelId="{4E18DAC7-0B2C-4418-AEDA-2C2CE666B928}" type="presParOf" srcId="{282D6AFB-06C4-4584-AA2E-E82865DBA1DE}" destId="{18A84338-F3BC-4E57-AC75-9DD0C5FE2310}" srcOrd="1" destOrd="0" presId="urn:microsoft.com/office/officeart/2008/layout/LinedList"/>
    <dgm:cxn modelId="{05C00BF3-964F-4D98-B90F-1E2B8059E556}" type="presParOf" srcId="{18A84338-F3BC-4E57-AC75-9DD0C5FE2310}" destId="{7B284213-835C-4525-A343-7AFFBCFB16A9}" srcOrd="0" destOrd="0" presId="urn:microsoft.com/office/officeart/2008/layout/LinedList"/>
    <dgm:cxn modelId="{00879EEA-DC6C-43F9-8658-093ECAF5735A}" type="presParOf" srcId="{18A84338-F3BC-4E57-AC75-9DD0C5FE2310}" destId="{0774C797-ECF0-4D82-A64C-4CD95C0EF2E7}" srcOrd="1" destOrd="0" presId="urn:microsoft.com/office/officeart/2008/layout/LinedList"/>
    <dgm:cxn modelId="{2536B22F-2DF2-4F43-9D83-0F092ADD706B}" type="presParOf" srcId="{0774C797-ECF0-4D82-A64C-4CD95C0EF2E7}" destId="{32414717-41AC-41A1-A3FA-93F9D152A951}" srcOrd="0" destOrd="0" presId="urn:microsoft.com/office/officeart/2008/layout/LinedList"/>
    <dgm:cxn modelId="{3F7BE442-C785-4A92-A261-725206134018}" type="presParOf" srcId="{0774C797-ECF0-4D82-A64C-4CD95C0EF2E7}" destId="{F216246B-026F-4B84-AAC1-564800E979F2}" srcOrd="1" destOrd="0" presId="urn:microsoft.com/office/officeart/2008/layout/LinedList"/>
    <dgm:cxn modelId="{9AF846F9-F7CF-4382-AD9B-6D2555325D9F}" type="presParOf" srcId="{F216246B-026F-4B84-AAC1-564800E979F2}" destId="{118405FF-B0C5-42F6-8DC6-CA208A29A38A}" srcOrd="0" destOrd="0" presId="urn:microsoft.com/office/officeart/2008/layout/LinedList"/>
    <dgm:cxn modelId="{E8FBDB00-B95E-438A-B9AF-FB32BDD86E53}" type="presParOf" srcId="{F216246B-026F-4B84-AAC1-564800E979F2}" destId="{AB8C9FB6-A110-4985-B164-F8ED9ED4964E}" srcOrd="1" destOrd="0" presId="urn:microsoft.com/office/officeart/2008/layout/LinedList"/>
    <dgm:cxn modelId="{A9033A78-9A7F-49C5-BBE9-3789ECA4DC47}" type="presParOf" srcId="{F216246B-026F-4B84-AAC1-564800E979F2}" destId="{422D8F3A-B0DC-4A8B-BF93-AD7F8E46A676}" srcOrd="2" destOrd="0" presId="urn:microsoft.com/office/officeart/2008/layout/LinedList"/>
    <dgm:cxn modelId="{B02F8195-76E7-4144-B9A8-C90840CBC1CE}" type="presParOf" srcId="{0774C797-ECF0-4D82-A64C-4CD95C0EF2E7}" destId="{2785760D-2D08-4766-A176-982532F9E899}" srcOrd="2" destOrd="0" presId="urn:microsoft.com/office/officeart/2008/layout/LinedList"/>
    <dgm:cxn modelId="{5CE7C437-C0D1-4BCE-BB5D-151899444DC1}" type="presParOf" srcId="{0774C797-ECF0-4D82-A64C-4CD95C0EF2E7}" destId="{E12CCB46-8931-4F7F-AB14-98291FBDDFBE}" srcOrd="3" destOrd="0" presId="urn:microsoft.com/office/officeart/2008/layout/LinedList"/>
    <dgm:cxn modelId="{4377B285-DD46-4B7B-8A56-3B2C49223982}" type="presParOf" srcId="{0774C797-ECF0-4D82-A64C-4CD95C0EF2E7}" destId="{26B4E3BE-85F1-4D37-8F6D-209AAA958552}" srcOrd="4" destOrd="0" presId="urn:microsoft.com/office/officeart/2008/layout/LinedList"/>
    <dgm:cxn modelId="{EED9FECC-AFC3-4E98-90BC-634A83BA54B8}" type="presParOf" srcId="{26B4E3BE-85F1-4D37-8F6D-209AAA958552}" destId="{A5483A44-B932-44E9-8F3F-D29181F4D324}" srcOrd="0" destOrd="0" presId="urn:microsoft.com/office/officeart/2008/layout/LinedList"/>
    <dgm:cxn modelId="{21503A09-5256-4F9B-96B8-FC79D8FE6EF0}" type="presParOf" srcId="{26B4E3BE-85F1-4D37-8F6D-209AAA958552}" destId="{E8E5F90C-EF1F-48AF-BB40-F77104B0088B}" srcOrd="1" destOrd="0" presId="urn:microsoft.com/office/officeart/2008/layout/LinedList"/>
    <dgm:cxn modelId="{F557B229-93B7-47ED-B01A-6DCF3ACA6E2E}" type="presParOf" srcId="{26B4E3BE-85F1-4D37-8F6D-209AAA958552}" destId="{BCC54CAE-412E-4F8D-8CB6-8EAE227F6AFA}" srcOrd="2" destOrd="0" presId="urn:microsoft.com/office/officeart/2008/layout/LinedList"/>
    <dgm:cxn modelId="{76CB85DF-16BF-4126-A493-B83DF93248DF}" type="presParOf" srcId="{0774C797-ECF0-4D82-A64C-4CD95C0EF2E7}" destId="{F7EA4C1A-A6F6-423C-9F42-BFB87BBE0C77}" srcOrd="5" destOrd="0" presId="urn:microsoft.com/office/officeart/2008/layout/LinedList"/>
    <dgm:cxn modelId="{44C726DF-595F-426D-99E0-201533E70204}" type="presParOf" srcId="{0774C797-ECF0-4D82-A64C-4CD95C0EF2E7}" destId="{09E6C4C9-0AF8-46FE-8356-53E719B9E096}" srcOrd="6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565B38D-F43B-4FB4-B7A9-A2759A1D65D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54FC586-E0B8-4042-A167-8A8FEFF7CDE6}">
      <dgm:prSet/>
      <dgm:spPr/>
      <dgm:t>
        <a:bodyPr/>
        <a:lstStyle/>
        <a:p>
          <a:pPr rtl="0"/>
          <a:r>
            <a:rPr lang="en-US"/>
            <a:t>Temperature and humidity</a:t>
          </a:r>
        </a:p>
      </dgm:t>
    </dgm:pt>
    <dgm:pt modelId="{E9BB30EE-E29F-47AC-B1DD-51C84ED7436C}" type="parTrans" cxnId="{A3648466-5EE1-4A3A-9600-87689944085B}">
      <dgm:prSet/>
      <dgm:spPr/>
      <dgm:t>
        <a:bodyPr/>
        <a:lstStyle/>
        <a:p>
          <a:endParaRPr lang="en-US"/>
        </a:p>
      </dgm:t>
    </dgm:pt>
    <dgm:pt modelId="{6973A9BF-659F-4153-BFA8-6C16DC8638D1}" type="sibTrans" cxnId="{A3648466-5EE1-4A3A-9600-87689944085B}">
      <dgm:prSet/>
      <dgm:spPr/>
      <dgm:t>
        <a:bodyPr/>
        <a:lstStyle/>
        <a:p>
          <a:endParaRPr lang="en-US"/>
        </a:p>
      </dgm:t>
    </dgm:pt>
    <dgm:pt modelId="{55159223-ABD4-4DFB-A67B-69E0D0F5017F}">
      <dgm:prSet/>
      <dgm:spPr/>
      <dgm:t>
        <a:bodyPr/>
        <a:lstStyle/>
        <a:p>
          <a:pPr rtl="0"/>
          <a:r>
            <a:rPr lang="en-US"/>
            <a:t>Fluid &amp; Electrolyte</a:t>
          </a:r>
        </a:p>
      </dgm:t>
    </dgm:pt>
    <dgm:pt modelId="{1C992F6A-693F-475E-BAB3-7BFA1D79E2B1}" type="parTrans" cxnId="{2F023775-CD3D-49C8-8452-283E424A4E7B}">
      <dgm:prSet/>
      <dgm:spPr/>
      <dgm:t>
        <a:bodyPr/>
        <a:lstStyle/>
        <a:p>
          <a:endParaRPr lang="en-US"/>
        </a:p>
      </dgm:t>
    </dgm:pt>
    <dgm:pt modelId="{B36293D9-40C2-4F94-9AAF-5DB16A4E08C4}" type="sibTrans" cxnId="{2F023775-CD3D-49C8-8452-283E424A4E7B}">
      <dgm:prSet/>
      <dgm:spPr/>
      <dgm:t>
        <a:bodyPr/>
        <a:lstStyle/>
        <a:p>
          <a:endParaRPr lang="en-US"/>
        </a:p>
      </dgm:t>
    </dgm:pt>
    <dgm:pt modelId="{6D5BE1F5-961C-4BB9-8E42-9C64CFB6712C}">
      <dgm:prSet/>
      <dgm:spPr/>
      <dgm:t>
        <a:bodyPr/>
        <a:lstStyle/>
        <a:p>
          <a:pPr rtl="0"/>
          <a:r>
            <a:rPr lang="en-US"/>
            <a:t>Glucose</a:t>
          </a:r>
        </a:p>
      </dgm:t>
    </dgm:pt>
    <dgm:pt modelId="{223D0AEB-2EB3-4982-B71F-9908A3766B34}" type="parTrans" cxnId="{C3C76854-D3B2-42C5-ACED-DB6A4A1EC1BA}">
      <dgm:prSet/>
      <dgm:spPr/>
      <dgm:t>
        <a:bodyPr/>
        <a:lstStyle/>
        <a:p>
          <a:endParaRPr lang="en-US"/>
        </a:p>
      </dgm:t>
    </dgm:pt>
    <dgm:pt modelId="{65B86967-0F48-41BC-AEEA-4A7193FA42CB}" type="sibTrans" cxnId="{C3C76854-D3B2-42C5-ACED-DB6A4A1EC1BA}">
      <dgm:prSet/>
      <dgm:spPr/>
      <dgm:t>
        <a:bodyPr/>
        <a:lstStyle/>
        <a:p>
          <a:endParaRPr lang="en-US"/>
        </a:p>
      </dgm:t>
    </dgm:pt>
    <dgm:pt modelId="{84BD3844-D1FE-4DB0-B627-D7E389952753}">
      <dgm:prSet/>
      <dgm:spPr/>
      <dgm:t>
        <a:bodyPr/>
        <a:lstStyle/>
        <a:p>
          <a:pPr rtl="0"/>
          <a:r>
            <a:rPr lang="en-US"/>
            <a:t>Calcium</a:t>
          </a:r>
        </a:p>
      </dgm:t>
    </dgm:pt>
    <dgm:pt modelId="{03C7442A-42F7-496F-A529-CD1AC5F4DB68}" type="parTrans" cxnId="{7A52EE8A-436B-482F-B584-EFF363899B78}">
      <dgm:prSet/>
      <dgm:spPr/>
      <dgm:t>
        <a:bodyPr/>
        <a:lstStyle/>
        <a:p>
          <a:endParaRPr lang="en-US"/>
        </a:p>
      </dgm:t>
    </dgm:pt>
    <dgm:pt modelId="{C2D55F36-A72F-4E1C-AF0A-225AEE9D4F1B}" type="sibTrans" cxnId="{7A52EE8A-436B-482F-B584-EFF363899B78}">
      <dgm:prSet/>
      <dgm:spPr/>
      <dgm:t>
        <a:bodyPr/>
        <a:lstStyle/>
        <a:p>
          <a:endParaRPr lang="en-US"/>
        </a:p>
      </dgm:t>
    </dgm:pt>
    <dgm:pt modelId="{3E64FAE2-1586-406E-AC45-E2E067911D7F}">
      <dgm:prSet/>
      <dgm:spPr/>
      <dgm:t>
        <a:bodyPr/>
        <a:lstStyle/>
        <a:p>
          <a:pPr rtl="0"/>
          <a:r>
            <a:rPr lang="en-US"/>
            <a:t>Nutrition</a:t>
          </a:r>
        </a:p>
      </dgm:t>
    </dgm:pt>
    <dgm:pt modelId="{CDEC1AC9-96F9-41D7-AE42-7AFF4AA0248C}" type="parTrans" cxnId="{41439A43-222C-47AD-BE70-1C9F096C215D}">
      <dgm:prSet/>
      <dgm:spPr/>
      <dgm:t>
        <a:bodyPr/>
        <a:lstStyle/>
        <a:p>
          <a:endParaRPr lang="en-US"/>
        </a:p>
      </dgm:t>
    </dgm:pt>
    <dgm:pt modelId="{014C2568-591B-4445-A2AE-F92F10B3F63B}" type="sibTrans" cxnId="{41439A43-222C-47AD-BE70-1C9F096C215D}">
      <dgm:prSet/>
      <dgm:spPr/>
      <dgm:t>
        <a:bodyPr/>
        <a:lstStyle/>
        <a:p>
          <a:endParaRPr lang="en-US"/>
        </a:p>
      </dgm:t>
    </dgm:pt>
    <dgm:pt modelId="{F60CCB2F-E4AC-4D20-B9DD-763E6D2A5AFA}">
      <dgm:prSet/>
      <dgm:spPr/>
      <dgm:t>
        <a:bodyPr/>
        <a:lstStyle/>
        <a:p>
          <a:pPr rtl="0"/>
          <a:r>
            <a:rPr lang="en-US"/>
            <a:t>Respiratory support</a:t>
          </a:r>
        </a:p>
      </dgm:t>
    </dgm:pt>
    <dgm:pt modelId="{FF69AC6C-EB83-4243-8FEB-D748B50B13A8}" type="parTrans" cxnId="{B1A48C36-F93D-453A-AB3A-247779B0702B}">
      <dgm:prSet/>
      <dgm:spPr/>
      <dgm:t>
        <a:bodyPr/>
        <a:lstStyle/>
        <a:p>
          <a:endParaRPr lang="en-US"/>
        </a:p>
      </dgm:t>
    </dgm:pt>
    <dgm:pt modelId="{9BD42409-2FBC-4260-9BD6-B2384D81BD07}" type="sibTrans" cxnId="{B1A48C36-F93D-453A-AB3A-247779B0702B}">
      <dgm:prSet/>
      <dgm:spPr/>
      <dgm:t>
        <a:bodyPr/>
        <a:lstStyle/>
        <a:p>
          <a:endParaRPr lang="en-US"/>
        </a:p>
      </dgm:t>
    </dgm:pt>
    <dgm:pt modelId="{83BAC821-BA5F-4BC4-AC68-CC77962134C0}">
      <dgm:prSet/>
      <dgm:spPr/>
      <dgm:t>
        <a:bodyPr/>
        <a:lstStyle/>
        <a:p>
          <a:pPr rtl="0"/>
          <a:r>
            <a:rPr lang="en-US"/>
            <a:t>Patent Ductus Arteriosus PDA</a:t>
          </a:r>
        </a:p>
      </dgm:t>
    </dgm:pt>
    <dgm:pt modelId="{C5F375D7-F09B-4230-91B2-AE93DE0A8E43}" type="parTrans" cxnId="{1C4ED5BB-4BF8-456A-BE9A-97A2C657917C}">
      <dgm:prSet/>
      <dgm:spPr/>
      <dgm:t>
        <a:bodyPr/>
        <a:lstStyle/>
        <a:p>
          <a:endParaRPr lang="en-US"/>
        </a:p>
      </dgm:t>
    </dgm:pt>
    <dgm:pt modelId="{212CFE30-B5A1-4910-87D0-7F81E950CD43}" type="sibTrans" cxnId="{1C4ED5BB-4BF8-456A-BE9A-97A2C657917C}">
      <dgm:prSet/>
      <dgm:spPr/>
      <dgm:t>
        <a:bodyPr/>
        <a:lstStyle/>
        <a:p>
          <a:endParaRPr lang="en-US"/>
        </a:p>
      </dgm:t>
    </dgm:pt>
    <dgm:pt modelId="{B5ED3A61-3F8C-4C57-83D0-F605535F9F3F}">
      <dgm:prSet/>
      <dgm:spPr/>
      <dgm:t>
        <a:bodyPr/>
        <a:lstStyle/>
        <a:p>
          <a:pPr rtl="0"/>
          <a:r>
            <a:rPr lang="en-US"/>
            <a:t>Infections</a:t>
          </a:r>
        </a:p>
      </dgm:t>
    </dgm:pt>
    <dgm:pt modelId="{B608AA0F-88D9-4556-B41F-52184B737C80}" type="parTrans" cxnId="{49B8A664-231F-4346-AFE8-CE246EC5124A}">
      <dgm:prSet/>
      <dgm:spPr/>
      <dgm:t>
        <a:bodyPr/>
        <a:lstStyle/>
        <a:p>
          <a:endParaRPr lang="en-US"/>
        </a:p>
      </dgm:t>
    </dgm:pt>
    <dgm:pt modelId="{3EDB67F9-DFAB-4629-BAC8-AEE057B0AEE3}" type="sibTrans" cxnId="{49B8A664-231F-4346-AFE8-CE246EC5124A}">
      <dgm:prSet/>
      <dgm:spPr/>
      <dgm:t>
        <a:bodyPr/>
        <a:lstStyle/>
        <a:p>
          <a:endParaRPr lang="en-US"/>
        </a:p>
      </dgm:t>
    </dgm:pt>
    <dgm:pt modelId="{61A13E25-F2A1-4776-B037-AB7CF2DA738B}" type="pres">
      <dgm:prSet presAssocID="{9565B38D-F43B-4FB4-B7A9-A2759A1D65D8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421DC41-6F56-4492-ABEC-06991EF182B5}" type="pres">
      <dgm:prSet presAssocID="{854FC586-E0B8-4042-A167-8A8FEFF7CDE6}" presName="thickLine" presStyleLbl="alignNode1" presStyleIdx="0" presStyleCnt="8"/>
      <dgm:spPr/>
    </dgm:pt>
    <dgm:pt modelId="{D8465BB9-A0A8-425F-8D55-0CEAAF265C45}" type="pres">
      <dgm:prSet presAssocID="{854FC586-E0B8-4042-A167-8A8FEFF7CDE6}" presName="horz1" presStyleCnt="0"/>
      <dgm:spPr/>
    </dgm:pt>
    <dgm:pt modelId="{B490A36A-B554-49F9-A9A1-EA2A31CC518C}" type="pres">
      <dgm:prSet presAssocID="{854FC586-E0B8-4042-A167-8A8FEFF7CDE6}" presName="tx1" presStyleLbl="revTx" presStyleIdx="0" presStyleCnt="8"/>
      <dgm:spPr/>
      <dgm:t>
        <a:bodyPr/>
        <a:lstStyle/>
        <a:p>
          <a:endParaRPr lang="en-US"/>
        </a:p>
      </dgm:t>
    </dgm:pt>
    <dgm:pt modelId="{AB5214FA-2D9B-4F1B-BDBF-9368E640F52E}" type="pres">
      <dgm:prSet presAssocID="{854FC586-E0B8-4042-A167-8A8FEFF7CDE6}" presName="vert1" presStyleCnt="0"/>
      <dgm:spPr/>
    </dgm:pt>
    <dgm:pt modelId="{DC8ED73E-2A4B-4C05-ADC6-4C1F327EED14}" type="pres">
      <dgm:prSet presAssocID="{55159223-ABD4-4DFB-A67B-69E0D0F5017F}" presName="thickLine" presStyleLbl="alignNode1" presStyleIdx="1" presStyleCnt="8"/>
      <dgm:spPr/>
    </dgm:pt>
    <dgm:pt modelId="{317BE052-C089-4E18-A621-655E5B799ED4}" type="pres">
      <dgm:prSet presAssocID="{55159223-ABD4-4DFB-A67B-69E0D0F5017F}" presName="horz1" presStyleCnt="0"/>
      <dgm:spPr/>
    </dgm:pt>
    <dgm:pt modelId="{4AF0FECF-CB15-4A84-A039-DE2D01AA62ED}" type="pres">
      <dgm:prSet presAssocID="{55159223-ABD4-4DFB-A67B-69E0D0F5017F}" presName="tx1" presStyleLbl="revTx" presStyleIdx="1" presStyleCnt="8"/>
      <dgm:spPr/>
      <dgm:t>
        <a:bodyPr/>
        <a:lstStyle/>
        <a:p>
          <a:endParaRPr lang="en-US"/>
        </a:p>
      </dgm:t>
    </dgm:pt>
    <dgm:pt modelId="{107A32AC-61B0-41CB-BC7D-B3C7F2E323E6}" type="pres">
      <dgm:prSet presAssocID="{55159223-ABD4-4DFB-A67B-69E0D0F5017F}" presName="vert1" presStyleCnt="0"/>
      <dgm:spPr/>
    </dgm:pt>
    <dgm:pt modelId="{D1999A3C-F76C-455D-A4E7-70F2AD8BBA85}" type="pres">
      <dgm:prSet presAssocID="{6D5BE1F5-961C-4BB9-8E42-9C64CFB6712C}" presName="thickLine" presStyleLbl="alignNode1" presStyleIdx="2" presStyleCnt="8"/>
      <dgm:spPr/>
    </dgm:pt>
    <dgm:pt modelId="{1785E5E9-39F3-4698-980D-4F31A66C6243}" type="pres">
      <dgm:prSet presAssocID="{6D5BE1F5-961C-4BB9-8E42-9C64CFB6712C}" presName="horz1" presStyleCnt="0"/>
      <dgm:spPr/>
    </dgm:pt>
    <dgm:pt modelId="{639F72A1-A807-478B-8C85-41B0C92C6BD4}" type="pres">
      <dgm:prSet presAssocID="{6D5BE1F5-961C-4BB9-8E42-9C64CFB6712C}" presName="tx1" presStyleLbl="revTx" presStyleIdx="2" presStyleCnt="8"/>
      <dgm:spPr/>
      <dgm:t>
        <a:bodyPr/>
        <a:lstStyle/>
        <a:p>
          <a:endParaRPr lang="en-US"/>
        </a:p>
      </dgm:t>
    </dgm:pt>
    <dgm:pt modelId="{48DF9F18-81BC-4C97-BCDD-C60D96889989}" type="pres">
      <dgm:prSet presAssocID="{6D5BE1F5-961C-4BB9-8E42-9C64CFB6712C}" presName="vert1" presStyleCnt="0"/>
      <dgm:spPr/>
    </dgm:pt>
    <dgm:pt modelId="{7E5B9547-209B-4E5D-9D34-329876275119}" type="pres">
      <dgm:prSet presAssocID="{84BD3844-D1FE-4DB0-B627-D7E389952753}" presName="thickLine" presStyleLbl="alignNode1" presStyleIdx="3" presStyleCnt="8"/>
      <dgm:spPr/>
    </dgm:pt>
    <dgm:pt modelId="{2BBF9F16-36A9-4CDD-81AE-8606997FD546}" type="pres">
      <dgm:prSet presAssocID="{84BD3844-D1FE-4DB0-B627-D7E389952753}" presName="horz1" presStyleCnt="0"/>
      <dgm:spPr/>
    </dgm:pt>
    <dgm:pt modelId="{5BD6037F-18A5-4BE0-92EC-0F3B21A0050B}" type="pres">
      <dgm:prSet presAssocID="{84BD3844-D1FE-4DB0-B627-D7E389952753}" presName="tx1" presStyleLbl="revTx" presStyleIdx="3" presStyleCnt="8"/>
      <dgm:spPr/>
      <dgm:t>
        <a:bodyPr/>
        <a:lstStyle/>
        <a:p>
          <a:endParaRPr lang="en-US"/>
        </a:p>
      </dgm:t>
    </dgm:pt>
    <dgm:pt modelId="{B6E4C397-1E92-4998-A129-A862D7EF7CB8}" type="pres">
      <dgm:prSet presAssocID="{84BD3844-D1FE-4DB0-B627-D7E389952753}" presName="vert1" presStyleCnt="0"/>
      <dgm:spPr/>
    </dgm:pt>
    <dgm:pt modelId="{FE9854FB-EFC9-46B2-8122-2138DE0F4658}" type="pres">
      <dgm:prSet presAssocID="{3E64FAE2-1586-406E-AC45-E2E067911D7F}" presName="thickLine" presStyleLbl="alignNode1" presStyleIdx="4" presStyleCnt="8"/>
      <dgm:spPr/>
    </dgm:pt>
    <dgm:pt modelId="{277D5845-FACF-4CFA-813A-278742EFA1A5}" type="pres">
      <dgm:prSet presAssocID="{3E64FAE2-1586-406E-AC45-E2E067911D7F}" presName="horz1" presStyleCnt="0"/>
      <dgm:spPr/>
    </dgm:pt>
    <dgm:pt modelId="{7A14A67C-11CC-401F-8493-4E0CF8C5E12D}" type="pres">
      <dgm:prSet presAssocID="{3E64FAE2-1586-406E-AC45-E2E067911D7F}" presName="tx1" presStyleLbl="revTx" presStyleIdx="4" presStyleCnt="8"/>
      <dgm:spPr/>
      <dgm:t>
        <a:bodyPr/>
        <a:lstStyle/>
        <a:p>
          <a:endParaRPr lang="en-US"/>
        </a:p>
      </dgm:t>
    </dgm:pt>
    <dgm:pt modelId="{21BCD8F9-7E3F-4A61-BE69-AC8299AE0AA3}" type="pres">
      <dgm:prSet presAssocID="{3E64FAE2-1586-406E-AC45-E2E067911D7F}" presName="vert1" presStyleCnt="0"/>
      <dgm:spPr/>
    </dgm:pt>
    <dgm:pt modelId="{5A28E03A-444E-4EDB-B07D-B549FF8627F8}" type="pres">
      <dgm:prSet presAssocID="{F60CCB2F-E4AC-4D20-B9DD-763E6D2A5AFA}" presName="thickLine" presStyleLbl="alignNode1" presStyleIdx="5" presStyleCnt="8"/>
      <dgm:spPr/>
    </dgm:pt>
    <dgm:pt modelId="{E4FA4FB4-DA99-46ED-816F-B158B3250C1E}" type="pres">
      <dgm:prSet presAssocID="{F60CCB2F-E4AC-4D20-B9DD-763E6D2A5AFA}" presName="horz1" presStyleCnt="0"/>
      <dgm:spPr/>
    </dgm:pt>
    <dgm:pt modelId="{1B61D00F-2B3A-497F-B372-9D6331483B54}" type="pres">
      <dgm:prSet presAssocID="{F60CCB2F-E4AC-4D20-B9DD-763E6D2A5AFA}" presName="tx1" presStyleLbl="revTx" presStyleIdx="5" presStyleCnt="8"/>
      <dgm:spPr/>
      <dgm:t>
        <a:bodyPr/>
        <a:lstStyle/>
        <a:p>
          <a:endParaRPr lang="en-US"/>
        </a:p>
      </dgm:t>
    </dgm:pt>
    <dgm:pt modelId="{81C6F3FA-F32A-41AE-8CFC-E1E86BEAE9C3}" type="pres">
      <dgm:prSet presAssocID="{F60CCB2F-E4AC-4D20-B9DD-763E6D2A5AFA}" presName="vert1" presStyleCnt="0"/>
      <dgm:spPr/>
    </dgm:pt>
    <dgm:pt modelId="{58F48CDB-4653-4204-801F-503AFD9D5099}" type="pres">
      <dgm:prSet presAssocID="{83BAC821-BA5F-4BC4-AC68-CC77962134C0}" presName="thickLine" presStyleLbl="alignNode1" presStyleIdx="6" presStyleCnt="8"/>
      <dgm:spPr/>
    </dgm:pt>
    <dgm:pt modelId="{3AAF778A-BF7F-435E-A88C-9140CE4E00D3}" type="pres">
      <dgm:prSet presAssocID="{83BAC821-BA5F-4BC4-AC68-CC77962134C0}" presName="horz1" presStyleCnt="0"/>
      <dgm:spPr/>
    </dgm:pt>
    <dgm:pt modelId="{C9D2721E-7161-49E9-ACE7-50717D30FAC7}" type="pres">
      <dgm:prSet presAssocID="{83BAC821-BA5F-4BC4-AC68-CC77962134C0}" presName="tx1" presStyleLbl="revTx" presStyleIdx="6" presStyleCnt="8"/>
      <dgm:spPr/>
      <dgm:t>
        <a:bodyPr/>
        <a:lstStyle/>
        <a:p>
          <a:endParaRPr lang="en-US"/>
        </a:p>
      </dgm:t>
    </dgm:pt>
    <dgm:pt modelId="{5304E8E9-3A8F-47D5-852F-E87F39B16CE0}" type="pres">
      <dgm:prSet presAssocID="{83BAC821-BA5F-4BC4-AC68-CC77962134C0}" presName="vert1" presStyleCnt="0"/>
      <dgm:spPr/>
    </dgm:pt>
    <dgm:pt modelId="{3D3F6EEF-29A0-4B43-AA51-A81133651970}" type="pres">
      <dgm:prSet presAssocID="{B5ED3A61-3F8C-4C57-83D0-F605535F9F3F}" presName="thickLine" presStyleLbl="alignNode1" presStyleIdx="7" presStyleCnt="8"/>
      <dgm:spPr/>
    </dgm:pt>
    <dgm:pt modelId="{1097C677-45DF-4A09-966C-CBF140B6ADA3}" type="pres">
      <dgm:prSet presAssocID="{B5ED3A61-3F8C-4C57-83D0-F605535F9F3F}" presName="horz1" presStyleCnt="0"/>
      <dgm:spPr/>
    </dgm:pt>
    <dgm:pt modelId="{9AB06939-DD66-45E4-A327-7A5A0D059DB1}" type="pres">
      <dgm:prSet presAssocID="{B5ED3A61-3F8C-4C57-83D0-F605535F9F3F}" presName="tx1" presStyleLbl="revTx" presStyleIdx="7" presStyleCnt="8"/>
      <dgm:spPr/>
      <dgm:t>
        <a:bodyPr/>
        <a:lstStyle/>
        <a:p>
          <a:endParaRPr lang="en-US"/>
        </a:p>
      </dgm:t>
    </dgm:pt>
    <dgm:pt modelId="{6785660C-2B96-4E5A-A8E7-987BBAC2BEA3}" type="pres">
      <dgm:prSet presAssocID="{B5ED3A61-3F8C-4C57-83D0-F605535F9F3F}" presName="vert1" presStyleCnt="0"/>
      <dgm:spPr/>
    </dgm:pt>
  </dgm:ptLst>
  <dgm:cxnLst>
    <dgm:cxn modelId="{209A8BE1-6365-4B0F-9752-C4C686023740}" type="presOf" srcId="{83BAC821-BA5F-4BC4-AC68-CC77962134C0}" destId="{C9D2721E-7161-49E9-ACE7-50717D30FAC7}" srcOrd="0" destOrd="0" presId="urn:microsoft.com/office/officeart/2008/layout/LinedList"/>
    <dgm:cxn modelId="{E2B0A9FF-143A-458D-8848-36EA9B60F756}" type="presOf" srcId="{B5ED3A61-3F8C-4C57-83D0-F605535F9F3F}" destId="{9AB06939-DD66-45E4-A327-7A5A0D059DB1}" srcOrd="0" destOrd="0" presId="urn:microsoft.com/office/officeart/2008/layout/LinedList"/>
    <dgm:cxn modelId="{B10809BD-B7E9-4A12-B601-075CCF0B5BDA}" type="presOf" srcId="{84BD3844-D1FE-4DB0-B627-D7E389952753}" destId="{5BD6037F-18A5-4BE0-92EC-0F3B21A0050B}" srcOrd="0" destOrd="0" presId="urn:microsoft.com/office/officeart/2008/layout/LinedList"/>
    <dgm:cxn modelId="{B1A48C36-F93D-453A-AB3A-247779B0702B}" srcId="{9565B38D-F43B-4FB4-B7A9-A2759A1D65D8}" destId="{F60CCB2F-E4AC-4D20-B9DD-763E6D2A5AFA}" srcOrd="5" destOrd="0" parTransId="{FF69AC6C-EB83-4243-8FEB-D748B50B13A8}" sibTransId="{9BD42409-2FBC-4260-9BD6-B2384D81BD07}"/>
    <dgm:cxn modelId="{41439A43-222C-47AD-BE70-1C9F096C215D}" srcId="{9565B38D-F43B-4FB4-B7A9-A2759A1D65D8}" destId="{3E64FAE2-1586-406E-AC45-E2E067911D7F}" srcOrd="4" destOrd="0" parTransId="{CDEC1AC9-96F9-41D7-AE42-7AFF4AA0248C}" sibTransId="{014C2568-591B-4445-A2AE-F92F10B3F63B}"/>
    <dgm:cxn modelId="{7A52EE8A-436B-482F-B584-EFF363899B78}" srcId="{9565B38D-F43B-4FB4-B7A9-A2759A1D65D8}" destId="{84BD3844-D1FE-4DB0-B627-D7E389952753}" srcOrd="3" destOrd="0" parTransId="{03C7442A-42F7-496F-A529-CD1AC5F4DB68}" sibTransId="{C2D55F36-A72F-4E1C-AF0A-225AEE9D4F1B}"/>
    <dgm:cxn modelId="{65028628-E6CD-4605-8BE8-8B97DCD6039E}" type="presOf" srcId="{854FC586-E0B8-4042-A167-8A8FEFF7CDE6}" destId="{B490A36A-B554-49F9-A9A1-EA2A31CC518C}" srcOrd="0" destOrd="0" presId="urn:microsoft.com/office/officeart/2008/layout/LinedList"/>
    <dgm:cxn modelId="{49B8A664-231F-4346-AFE8-CE246EC5124A}" srcId="{9565B38D-F43B-4FB4-B7A9-A2759A1D65D8}" destId="{B5ED3A61-3F8C-4C57-83D0-F605535F9F3F}" srcOrd="7" destOrd="0" parTransId="{B608AA0F-88D9-4556-B41F-52184B737C80}" sibTransId="{3EDB67F9-DFAB-4629-BAC8-AEE057B0AEE3}"/>
    <dgm:cxn modelId="{BEA71756-FC43-4EC7-82E7-E0022C9EC2CA}" type="presOf" srcId="{3E64FAE2-1586-406E-AC45-E2E067911D7F}" destId="{7A14A67C-11CC-401F-8493-4E0CF8C5E12D}" srcOrd="0" destOrd="0" presId="urn:microsoft.com/office/officeart/2008/layout/LinedList"/>
    <dgm:cxn modelId="{2F023775-CD3D-49C8-8452-283E424A4E7B}" srcId="{9565B38D-F43B-4FB4-B7A9-A2759A1D65D8}" destId="{55159223-ABD4-4DFB-A67B-69E0D0F5017F}" srcOrd="1" destOrd="0" parTransId="{1C992F6A-693F-475E-BAB3-7BFA1D79E2B1}" sibTransId="{B36293D9-40C2-4F94-9AAF-5DB16A4E08C4}"/>
    <dgm:cxn modelId="{4F775B80-37EA-4599-850C-87BDC922E31F}" type="presOf" srcId="{6D5BE1F5-961C-4BB9-8E42-9C64CFB6712C}" destId="{639F72A1-A807-478B-8C85-41B0C92C6BD4}" srcOrd="0" destOrd="0" presId="urn:microsoft.com/office/officeart/2008/layout/LinedList"/>
    <dgm:cxn modelId="{2CDEA063-4FC5-4008-8CF1-99C9D84232A5}" type="presOf" srcId="{55159223-ABD4-4DFB-A67B-69E0D0F5017F}" destId="{4AF0FECF-CB15-4A84-A039-DE2D01AA62ED}" srcOrd="0" destOrd="0" presId="urn:microsoft.com/office/officeart/2008/layout/LinedList"/>
    <dgm:cxn modelId="{A3648466-5EE1-4A3A-9600-87689944085B}" srcId="{9565B38D-F43B-4FB4-B7A9-A2759A1D65D8}" destId="{854FC586-E0B8-4042-A167-8A8FEFF7CDE6}" srcOrd="0" destOrd="0" parTransId="{E9BB30EE-E29F-47AC-B1DD-51C84ED7436C}" sibTransId="{6973A9BF-659F-4153-BFA8-6C16DC8638D1}"/>
    <dgm:cxn modelId="{1C4ED5BB-4BF8-456A-BE9A-97A2C657917C}" srcId="{9565B38D-F43B-4FB4-B7A9-A2759A1D65D8}" destId="{83BAC821-BA5F-4BC4-AC68-CC77962134C0}" srcOrd="6" destOrd="0" parTransId="{C5F375D7-F09B-4230-91B2-AE93DE0A8E43}" sibTransId="{212CFE30-B5A1-4910-87D0-7F81E950CD43}"/>
    <dgm:cxn modelId="{164BF0A6-C137-444C-8A78-C85E8B54DE6A}" type="presOf" srcId="{9565B38D-F43B-4FB4-B7A9-A2759A1D65D8}" destId="{61A13E25-F2A1-4776-B037-AB7CF2DA738B}" srcOrd="0" destOrd="0" presId="urn:microsoft.com/office/officeart/2008/layout/LinedList"/>
    <dgm:cxn modelId="{C3C76854-D3B2-42C5-ACED-DB6A4A1EC1BA}" srcId="{9565B38D-F43B-4FB4-B7A9-A2759A1D65D8}" destId="{6D5BE1F5-961C-4BB9-8E42-9C64CFB6712C}" srcOrd="2" destOrd="0" parTransId="{223D0AEB-2EB3-4982-B71F-9908A3766B34}" sibTransId="{65B86967-0F48-41BC-AEEA-4A7193FA42CB}"/>
    <dgm:cxn modelId="{77684A20-4451-4B3F-AC29-FCEE03A2F553}" type="presOf" srcId="{F60CCB2F-E4AC-4D20-B9DD-763E6D2A5AFA}" destId="{1B61D00F-2B3A-497F-B372-9D6331483B54}" srcOrd="0" destOrd="0" presId="urn:microsoft.com/office/officeart/2008/layout/LinedList"/>
    <dgm:cxn modelId="{CA5B6104-BABD-4028-A1E5-7628327A99E3}" type="presParOf" srcId="{61A13E25-F2A1-4776-B037-AB7CF2DA738B}" destId="{0421DC41-6F56-4492-ABEC-06991EF182B5}" srcOrd="0" destOrd="0" presId="urn:microsoft.com/office/officeart/2008/layout/LinedList"/>
    <dgm:cxn modelId="{A86DD73E-05AC-4307-B0BC-FE02B15CE34F}" type="presParOf" srcId="{61A13E25-F2A1-4776-B037-AB7CF2DA738B}" destId="{D8465BB9-A0A8-425F-8D55-0CEAAF265C45}" srcOrd="1" destOrd="0" presId="urn:microsoft.com/office/officeart/2008/layout/LinedList"/>
    <dgm:cxn modelId="{87F71CB1-331C-4F4C-92A1-64DB1C49B5AB}" type="presParOf" srcId="{D8465BB9-A0A8-425F-8D55-0CEAAF265C45}" destId="{B490A36A-B554-49F9-A9A1-EA2A31CC518C}" srcOrd="0" destOrd="0" presId="urn:microsoft.com/office/officeart/2008/layout/LinedList"/>
    <dgm:cxn modelId="{F38529F6-6785-411C-A8D5-6AB5B505C97A}" type="presParOf" srcId="{D8465BB9-A0A8-425F-8D55-0CEAAF265C45}" destId="{AB5214FA-2D9B-4F1B-BDBF-9368E640F52E}" srcOrd="1" destOrd="0" presId="urn:microsoft.com/office/officeart/2008/layout/LinedList"/>
    <dgm:cxn modelId="{FCF22CEA-F602-4E80-A74E-5C23358E6E0F}" type="presParOf" srcId="{61A13E25-F2A1-4776-B037-AB7CF2DA738B}" destId="{DC8ED73E-2A4B-4C05-ADC6-4C1F327EED14}" srcOrd="2" destOrd="0" presId="urn:microsoft.com/office/officeart/2008/layout/LinedList"/>
    <dgm:cxn modelId="{EAB34FEE-E1D2-4A13-98AB-FF39E2AE47DD}" type="presParOf" srcId="{61A13E25-F2A1-4776-B037-AB7CF2DA738B}" destId="{317BE052-C089-4E18-A621-655E5B799ED4}" srcOrd="3" destOrd="0" presId="urn:microsoft.com/office/officeart/2008/layout/LinedList"/>
    <dgm:cxn modelId="{F868988A-DD30-4502-9AD9-17E6C34FBC4F}" type="presParOf" srcId="{317BE052-C089-4E18-A621-655E5B799ED4}" destId="{4AF0FECF-CB15-4A84-A039-DE2D01AA62ED}" srcOrd="0" destOrd="0" presId="urn:microsoft.com/office/officeart/2008/layout/LinedList"/>
    <dgm:cxn modelId="{3D094CAC-5688-4AF8-9520-40E0E02F163F}" type="presParOf" srcId="{317BE052-C089-4E18-A621-655E5B799ED4}" destId="{107A32AC-61B0-41CB-BC7D-B3C7F2E323E6}" srcOrd="1" destOrd="0" presId="urn:microsoft.com/office/officeart/2008/layout/LinedList"/>
    <dgm:cxn modelId="{B05AC431-7F10-4ECB-BF05-CF369784D412}" type="presParOf" srcId="{61A13E25-F2A1-4776-B037-AB7CF2DA738B}" destId="{D1999A3C-F76C-455D-A4E7-70F2AD8BBA85}" srcOrd="4" destOrd="0" presId="urn:microsoft.com/office/officeart/2008/layout/LinedList"/>
    <dgm:cxn modelId="{7AD9E3DA-FC04-4B2E-BB84-F146AA203CC0}" type="presParOf" srcId="{61A13E25-F2A1-4776-B037-AB7CF2DA738B}" destId="{1785E5E9-39F3-4698-980D-4F31A66C6243}" srcOrd="5" destOrd="0" presId="urn:microsoft.com/office/officeart/2008/layout/LinedList"/>
    <dgm:cxn modelId="{B109469D-6EF4-4D45-9763-8B2F85304054}" type="presParOf" srcId="{1785E5E9-39F3-4698-980D-4F31A66C6243}" destId="{639F72A1-A807-478B-8C85-41B0C92C6BD4}" srcOrd="0" destOrd="0" presId="urn:microsoft.com/office/officeart/2008/layout/LinedList"/>
    <dgm:cxn modelId="{7AB7D869-33C3-4079-8C58-3989FC9B6FA0}" type="presParOf" srcId="{1785E5E9-39F3-4698-980D-4F31A66C6243}" destId="{48DF9F18-81BC-4C97-BCDD-C60D96889989}" srcOrd="1" destOrd="0" presId="urn:microsoft.com/office/officeart/2008/layout/LinedList"/>
    <dgm:cxn modelId="{3B2FC446-06B1-4A2D-B08B-4357318BF55E}" type="presParOf" srcId="{61A13E25-F2A1-4776-B037-AB7CF2DA738B}" destId="{7E5B9547-209B-4E5D-9D34-329876275119}" srcOrd="6" destOrd="0" presId="urn:microsoft.com/office/officeart/2008/layout/LinedList"/>
    <dgm:cxn modelId="{282390D5-3844-4B10-9AF4-DF2AA4B796B5}" type="presParOf" srcId="{61A13E25-F2A1-4776-B037-AB7CF2DA738B}" destId="{2BBF9F16-36A9-4CDD-81AE-8606997FD546}" srcOrd="7" destOrd="0" presId="urn:microsoft.com/office/officeart/2008/layout/LinedList"/>
    <dgm:cxn modelId="{29FCB374-7CB4-4E99-A7C0-743928AD39FC}" type="presParOf" srcId="{2BBF9F16-36A9-4CDD-81AE-8606997FD546}" destId="{5BD6037F-18A5-4BE0-92EC-0F3B21A0050B}" srcOrd="0" destOrd="0" presId="urn:microsoft.com/office/officeart/2008/layout/LinedList"/>
    <dgm:cxn modelId="{35FA204D-F297-4023-8B22-567AC10128A7}" type="presParOf" srcId="{2BBF9F16-36A9-4CDD-81AE-8606997FD546}" destId="{B6E4C397-1E92-4998-A129-A862D7EF7CB8}" srcOrd="1" destOrd="0" presId="urn:microsoft.com/office/officeart/2008/layout/LinedList"/>
    <dgm:cxn modelId="{1394F00E-3D72-4223-A164-DBAB2C003098}" type="presParOf" srcId="{61A13E25-F2A1-4776-B037-AB7CF2DA738B}" destId="{FE9854FB-EFC9-46B2-8122-2138DE0F4658}" srcOrd="8" destOrd="0" presId="urn:microsoft.com/office/officeart/2008/layout/LinedList"/>
    <dgm:cxn modelId="{E78F2BA9-B81A-4243-B437-B45EE6724C8A}" type="presParOf" srcId="{61A13E25-F2A1-4776-B037-AB7CF2DA738B}" destId="{277D5845-FACF-4CFA-813A-278742EFA1A5}" srcOrd="9" destOrd="0" presId="urn:microsoft.com/office/officeart/2008/layout/LinedList"/>
    <dgm:cxn modelId="{2FDC14EC-9E42-4AB2-9829-49C4145CA0A9}" type="presParOf" srcId="{277D5845-FACF-4CFA-813A-278742EFA1A5}" destId="{7A14A67C-11CC-401F-8493-4E0CF8C5E12D}" srcOrd="0" destOrd="0" presId="urn:microsoft.com/office/officeart/2008/layout/LinedList"/>
    <dgm:cxn modelId="{CC8DF5C4-C807-40C6-9AD4-33B133FCEEE3}" type="presParOf" srcId="{277D5845-FACF-4CFA-813A-278742EFA1A5}" destId="{21BCD8F9-7E3F-4A61-BE69-AC8299AE0AA3}" srcOrd="1" destOrd="0" presId="urn:microsoft.com/office/officeart/2008/layout/LinedList"/>
    <dgm:cxn modelId="{A82F2789-A1D3-4CF5-B466-70BF9BAC58F3}" type="presParOf" srcId="{61A13E25-F2A1-4776-B037-AB7CF2DA738B}" destId="{5A28E03A-444E-4EDB-B07D-B549FF8627F8}" srcOrd="10" destOrd="0" presId="urn:microsoft.com/office/officeart/2008/layout/LinedList"/>
    <dgm:cxn modelId="{76B3CDAB-7C04-43F6-A28C-CA37CAD5410D}" type="presParOf" srcId="{61A13E25-F2A1-4776-B037-AB7CF2DA738B}" destId="{E4FA4FB4-DA99-46ED-816F-B158B3250C1E}" srcOrd="11" destOrd="0" presId="urn:microsoft.com/office/officeart/2008/layout/LinedList"/>
    <dgm:cxn modelId="{59A0B412-6732-4C81-8255-66DB054E6464}" type="presParOf" srcId="{E4FA4FB4-DA99-46ED-816F-B158B3250C1E}" destId="{1B61D00F-2B3A-497F-B372-9D6331483B54}" srcOrd="0" destOrd="0" presId="urn:microsoft.com/office/officeart/2008/layout/LinedList"/>
    <dgm:cxn modelId="{FCE198C2-D5BE-44FB-B2AE-7E2C37A64216}" type="presParOf" srcId="{E4FA4FB4-DA99-46ED-816F-B158B3250C1E}" destId="{81C6F3FA-F32A-41AE-8CFC-E1E86BEAE9C3}" srcOrd="1" destOrd="0" presId="urn:microsoft.com/office/officeart/2008/layout/LinedList"/>
    <dgm:cxn modelId="{031F6827-14E0-4F2D-B123-E76518188726}" type="presParOf" srcId="{61A13E25-F2A1-4776-B037-AB7CF2DA738B}" destId="{58F48CDB-4653-4204-801F-503AFD9D5099}" srcOrd="12" destOrd="0" presId="urn:microsoft.com/office/officeart/2008/layout/LinedList"/>
    <dgm:cxn modelId="{201AE9A7-2E12-475F-8002-C8CC4FF0C980}" type="presParOf" srcId="{61A13E25-F2A1-4776-B037-AB7CF2DA738B}" destId="{3AAF778A-BF7F-435E-A88C-9140CE4E00D3}" srcOrd="13" destOrd="0" presId="urn:microsoft.com/office/officeart/2008/layout/LinedList"/>
    <dgm:cxn modelId="{91B39C43-1FCF-4338-9228-A98C810CEE01}" type="presParOf" srcId="{3AAF778A-BF7F-435E-A88C-9140CE4E00D3}" destId="{C9D2721E-7161-49E9-ACE7-50717D30FAC7}" srcOrd="0" destOrd="0" presId="urn:microsoft.com/office/officeart/2008/layout/LinedList"/>
    <dgm:cxn modelId="{3A65EB38-31DD-4642-929F-44DBD22051F9}" type="presParOf" srcId="{3AAF778A-BF7F-435E-A88C-9140CE4E00D3}" destId="{5304E8E9-3A8F-47D5-852F-E87F39B16CE0}" srcOrd="1" destOrd="0" presId="urn:microsoft.com/office/officeart/2008/layout/LinedList"/>
    <dgm:cxn modelId="{47F25C65-F93C-463F-AED5-4CBD5536D81A}" type="presParOf" srcId="{61A13E25-F2A1-4776-B037-AB7CF2DA738B}" destId="{3D3F6EEF-29A0-4B43-AA51-A81133651970}" srcOrd="14" destOrd="0" presId="urn:microsoft.com/office/officeart/2008/layout/LinedList"/>
    <dgm:cxn modelId="{3D1DE817-82BF-4FF7-87E6-51DF6DB1C1E6}" type="presParOf" srcId="{61A13E25-F2A1-4776-B037-AB7CF2DA738B}" destId="{1097C677-45DF-4A09-966C-CBF140B6ADA3}" srcOrd="15" destOrd="0" presId="urn:microsoft.com/office/officeart/2008/layout/LinedList"/>
    <dgm:cxn modelId="{F00E3BE3-4225-4B84-8892-48BCA7B14D52}" type="presParOf" srcId="{1097C677-45DF-4A09-966C-CBF140B6ADA3}" destId="{9AB06939-DD66-45E4-A327-7A5A0D059DB1}" srcOrd="0" destOrd="0" presId="urn:microsoft.com/office/officeart/2008/layout/LinedList"/>
    <dgm:cxn modelId="{4A129EF9-255A-49C8-856F-E0DD05359AED}" type="presParOf" srcId="{1097C677-45DF-4A09-966C-CBF140B6ADA3}" destId="{6785660C-2B96-4E5A-A8E7-987BBAC2BEA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3E30F10B-558B-48D7-986B-C24BA89650A3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/>
      <dgm:spPr/>
      <dgm:t>
        <a:bodyPr/>
        <a:lstStyle/>
        <a:p>
          <a:endParaRPr lang="en-US"/>
        </a:p>
      </dgm:t>
    </dgm:pt>
    <dgm:pt modelId="{1195DA0E-E281-4BBF-89AC-93848ECDF3E5}">
      <dgm:prSet/>
      <dgm:spPr/>
      <dgm:t>
        <a:bodyPr/>
        <a:lstStyle/>
        <a:p>
          <a:pPr rtl="0"/>
          <a:r>
            <a:rPr lang="en-US" dirty="0"/>
            <a:t>*When the infant is feeding orally</a:t>
          </a:r>
          <a:br>
            <a:rPr lang="en-US" dirty="0"/>
          </a:br>
          <a:r>
            <a:rPr lang="en-US" dirty="0"/>
            <a:t/>
          </a:r>
          <a:br>
            <a:rPr lang="en-US" dirty="0"/>
          </a:br>
          <a:r>
            <a:rPr lang="en-US" dirty="0"/>
            <a:t>*Maintaining body temperature</a:t>
          </a:r>
          <a:br>
            <a:rPr lang="en-US" dirty="0"/>
          </a:br>
          <a:r>
            <a:rPr lang="en-US" dirty="0"/>
            <a:t/>
          </a:r>
          <a:br>
            <a:rPr lang="en-US" dirty="0"/>
          </a:br>
          <a:r>
            <a:rPr lang="en-US" dirty="0"/>
            <a:t>*</a:t>
          </a:r>
          <a:r>
            <a:rPr lang="en-US" dirty="0" err="1"/>
            <a:t>Apnea</a:t>
          </a:r>
          <a:r>
            <a:rPr lang="en-US" baseline="30000" dirty="0" err="1"/>
            <a:t>o</a:t>
          </a:r>
          <a:r>
            <a:rPr lang="en-US" dirty="0"/>
            <a:t>/ </a:t>
          </a:r>
          <a:r>
            <a:rPr lang="en-US" dirty="0" err="1"/>
            <a:t>Bradycardia</a:t>
          </a:r>
          <a:r>
            <a:rPr lang="en-US" baseline="30000" dirty="0" err="1"/>
            <a:t>o</a:t>
          </a:r>
          <a:r>
            <a:rPr lang="en-US" dirty="0"/>
            <a:t/>
          </a:r>
          <a:br>
            <a:rPr lang="en-US" dirty="0"/>
          </a:br>
          <a:r>
            <a:rPr lang="en-US" dirty="0"/>
            <a:t/>
          </a:r>
          <a:br>
            <a:rPr lang="en-US" dirty="0"/>
          </a:br>
          <a:r>
            <a:rPr lang="en-US" dirty="0"/>
            <a:t>*Weight &gt; 1800g &amp; gaining weight 30g/d</a:t>
          </a:r>
        </a:p>
      </dgm:t>
    </dgm:pt>
    <dgm:pt modelId="{B74DEBD8-492B-439B-94CE-BC92416D0951}" type="parTrans" cxnId="{4A6A780B-D3CE-4D06-9464-220647201BC1}">
      <dgm:prSet/>
      <dgm:spPr/>
      <dgm:t>
        <a:bodyPr/>
        <a:lstStyle/>
        <a:p>
          <a:endParaRPr lang="en-US"/>
        </a:p>
      </dgm:t>
    </dgm:pt>
    <dgm:pt modelId="{F6E11FB4-DBB1-4633-BADD-F1FC9ED9FA14}" type="sibTrans" cxnId="{4A6A780B-D3CE-4D06-9464-220647201BC1}">
      <dgm:prSet/>
      <dgm:spPr/>
      <dgm:t>
        <a:bodyPr/>
        <a:lstStyle/>
        <a:p>
          <a:endParaRPr lang="en-US"/>
        </a:p>
      </dgm:t>
    </dgm:pt>
    <dgm:pt modelId="{655170F0-9C1F-4E07-8E5E-3AFCD4401694}" type="pres">
      <dgm:prSet presAssocID="{3E30F10B-558B-48D7-986B-C24BA89650A3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0B766E6-7B93-4ABA-8E09-E62C34ED67B7}" type="pres">
      <dgm:prSet presAssocID="{1195DA0E-E281-4BBF-89AC-93848ECDF3E5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A6A780B-D3CE-4D06-9464-220647201BC1}" srcId="{3E30F10B-558B-48D7-986B-C24BA89650A3}" destId="{1195DA0E-E281-4BBF-89AC-93848ECDF3E5}" srcOrd="0" destOrd="0" parTransId="{B74DEBD8-492B-439B-94CE-BC92416D0951}" sibTransId="{F6E11FB4-DBB1-4633-BADD-F1FC9ED9FA14}"/>
    <dgm:cxn modelId="{B070E05C-7907-4C32-88E1-9B8A2F212CEB}" type="presOf" srcId="{3E30F10B-558B-48D7-986B-C24BA89650A3}" destId="{655170F0-9C1F-4E07-8E5E-3AFCD4401694}" srcOrd="0" destOrd="0" presId="urn:microsoft.com/office/officeart/2005/8/layout/vList2"/>
    <dgm:cxn modelId="{FA62C1A4-4AF3-435F-A2FD-87FEC2E0B22E}" type="presOf" srcId="{1195DA0E-E281-4BBF-89AC-93848ECDF3E5}" destId="{E0B766E6-7B93-4ABA-8E09-E62C34ED67B7}" srcOrd="0" destOrd="0" presId="urn:microsoft.com/office/officeart/2005/8/layout/vList2"/>
    <dgm:cxn modelId="{E0728BFF-BED9-41FE-8AF6-C0577267B68D}" type="presParOf" srcId="{655170F0-9C1F-4E07-8E5E-3AFCD4401694}" destId="{E0B766E6-7B93-4ABA-8E09-E62C34ED67B7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9C1006-A22F-4245-BFCB-EAD1F4B8AC18}">
      <dsp:nvSpPr>
        <dsp:cNvPr id="0" name=""/>
        <dsp:cNvSpPr/>
      </dsp:nvSpPr>
      <dsp:spPr>
        <a:xfrm>
          <a:off x="0" y="424831"/>
          <a:ext cx="9706706" cy="12916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lvl="0" algn="ctr" defTabSz="2400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400" b="1" kern="1200" dirty="0">
              <a:effectLst/>
            </a:rPr>
            <a:t>Prematurity &amp; Low Birth Weight</a:t>
          </a:r>
        </a:p>
      </dsp:txBody>
      <dsp:txXfrm>
        <a:off x="63055" y="487886"/>
        <a:ext cx="9580596" cy="11655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7B1E66-3450-4A07-B058-BBD30EF902B7}">
      <dsp:nvSpPr>
        <dsp:cNvPr id="0" name=""/>
        <dsp:cNvSpPr/>
      </dsp:nvSpPr>
      <dsp:spPr>
        <a:xfrm>
          <a:off x="3144302" y="2986"/>
          <a:ext cx="2807692" cy="14785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Prematurity, LBW and IUGR</a:t>
          </a:r>
        </a:p>
      </dsp:txBody>
      <dsp:txXfrm>
        <a:off x="3216477" y="75161"/>
        <a:ext cx="2663342" cy="1334160"/>
      </dsp:txXfrm>
    </dsp:sp>
    <dsp:sp modelId="{B1075363-388E-4953-BFF6-2A0C371E4BD9}">
      <dsp:nvSpPr>
        <dsp:cNvPr id="0" name=""/>
        <dsp:cNvSpPr/>
      </dsp:nvSpPr>
      <dsp:spPr>
        <a:xfrm>
          <a:off x="2983387" y="1128688"/>
          <a:ext cx="4888179" cy="4888179"/>
        </a:xfrm>
        <a:custGeom>
          <a:avLst/>
          <a:gdLst/>
          <a:ahLst/>
          <a:cxnLst/>
          <a:rect l="0" t="0" r="0" b="0"/>
          <a:pathLst>
            <a:path>
              <a:moveTo>
                <a:pt x="2990279" y="61811"/>
              </a:moveTo>
              <a:arcTo wR="2444089" hR="2444089" stAng="16974788" swAng="3180642"/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FB95A7-EA01-4D18-9F9A-08C3673CE06A}">
      <dsp:nvSpPr>
        <dsp:cNvPr id="0" name=""/>
        <dsp:cNvSpPr/>
      </dsp:nvSpPr>
      <dsp:spPr>
        <a:xfrm>
          <a:off x="6468858" y="2596030"/>
          <a:ext cx="2501822" cy="1478510"/>
        </a:xfrm>
        <a:prstGeom prst="roundRect">
          <a:avLst/>
        </a:prstGeom>
        <a:solidFill>
          <a:srgbClr val="FD41A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Risk factors</a:t>
          </a:r>
        </a:p>
      </dsp:txBody>
      <dsp:txXfrm>
        <a:off x="6541033" y="2668205"/>
        <a:ext cx="2357472" cy="1334160"/>
      </dsp:txXfrm>
    </dsp:sp>
    <dsp:sp modelId="{6F77FA93-DBDA-4B57-8E93-B7CA697AE04D}">
      <dsp:nvSpPr>
        <dsp:cNvPr id="0" name=""/>
        <dsp:cNvSpPr/>
      </dsp:nvSpPr>
      <dsp:spPr>
        <a:xfrm>
          <a:off x="3470673" y="-143056"/>
          <a:ext cx="4888179" cy="4888179"/>
        </a:xfrm>
        <a:custGeom>
          <a:avLst/>
          <a:gdLst/>
          <a:ahLst/>
          <a:cxnLst/>
          <a:rect l="0" t="0" r="0" b="0"/>
          <a:pathLst>
            <a:path>
              <a:moveTo>
                <a:pt x="4114937" y="4227862"/>
              </a:moveTo>
              <a:arcTo wR="2444089" hR="2444089" stAng="2812333" swAng="2097153"/>
            </a:path>
          </a:pathLst>
        </a:custGeom>
        <a:noFill/>
        <a:ln w="6350" cap="flat" cmpd="sng" algn="ctr">
          <a:solidFill>
            <a:schemeClr val="accent4">
              <a:hueOff val="3465231"/>
              <a:satOff val="-15989"/>
              <a:lumOff val="58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30251D-2785-4E56-A053-F7490FBC2410}">
      <dsp:nvSpPr>
        <dsp:cNvPr id="0" name=""/>
        <dsp:cNvSpPr/>
      </dsp:nvSpPr>
      <dsp:spPr>
        <a:xfrm>
          <a:off x="3326278" y="4722368"/>
          <a:ext cx="2973785" cy="1478510"/>
        </a:xfrm>
        <a:prstGeom prst="roundRect">
          <a:avLst/>
        </a:prstGeom>
        <a:solidFill>
          <a:schemeClr val="accent4">
            <a:hueOff val="6930461"/>
            <a:satOff val="-31979"/>
            <a:lumOff val="1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Complications</a:t>
          </a:r>
          <a:endParaRPr lang="en-US" sz="2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>
        <a:off x="3398453" y="4794543"/>
        <a:ext cx="2829435" cy="1334160"/>
      </dsp:txXfrm>
    </dsp:sp>
    <dsp:sp modelId="{150F2382-EBB4-4C7B-88D0-4068724A964E}">
      <dsp:nvSpPr>
        <dsp:cNvPr id="0" name=""/>
        <dsp:cNvSpPr/>
      </dsp:nvSpPr>
      <dsp:spPr>
        <a:xfrm>
          <a:off x="1434159" y="298878"/>
          <a:ext cx="4888179" cy="4888179"/>
        </a:xfrm>
        <a:custGeom>
          <a:avLst/>
          <a:gdLst/>
          <a:ahLst/>
          <a:cxnLst/>
          <a:rect l="0" t="0" r="0" b="0"/>
          <a:pathLst>
            <a:path>
              <a:moveTo>
                <a:pt x="1872502" y="4820402"/>
              </a:moveTo>
              <a:arcTo wR="2444089" hR="2444089" stAng="6211485" swAng="2865597"/>
            </a:path>
          </a:pathLst>
        </a:custGeom>
        <a:noFill/>
        <a:ln w="6350" cap="flat" cmpd="sng" algn="ctr">
          <a:solidFill>
            <a:schemeClr val="accent4">
              <a:hueOff val="6930461"/>
              <a:satOff val="-31979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25E311-828A-4B6A-9C39-146819BBED31}">
      <dsp:nvSpPr>
        <dsp:cNvPr id="0" name=""/>
        <dsp:cNvSpPr/>
      </dsp:nvSpPr>
      <dsp:spPr>
        <a:xfrm>
          <a:off x="334866" y="2421022"/>
          <a:ext cx="2603361" cy="1478510"/>
        </a:xfrm>
        <a:prstGeom prst="roundRect">
          <a:avLst/>
        </a:prstGeom>
        <a:solidFill>
          <a:schemeClr val="accent4">
            <a:hueOff val="10395692"/>
            <a:satOff val="-47968"/>
            <a:lumOff val="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Management</a:t>
          </a:r>
        </a:p>
      </dsp:txBody>
      <dsp:txXfrm>
        <a:off x="407041" y="2493197"/>
        <a:ext cx="2459011" cy="1334160"/>
      </dsp:txXfrm>
    </dsp:sp>
    <dsp:sp modelId="{0E3EF60F-271D-450F-8C20-B519AFE49E4D}">
      <dsp:nvSpPr>
        <dsp:cNvPr id="0" name=""/>
        <dsp:cNvSpPr/>
      </dsp:nvSpPr>
      <dsp:spPr>
        <a:xfrm>
          <a:off x="1488120" y="1055151"/>
          <a:ext cx="4888179" cy="4888179"/>
        </a:xfrm>
        <a:custGeom>
          <a:avLst/>
          <a:gdLst/>
          <a:ahLst/>
          <a:cxnLst/>
          <a:rect l="0" t="0" r="0" b="0"/>
          <a:pathLst>
            <a:path>
              <a:moveTo>
                <a:pt x="259005" y="1349109"/>
              </a:moveTo>
              <a:arcTo wR="2444089" hR="2444089" stAng="12396971" swAng="2648320"/>
            </a:path>
          </a:pathLst>
        </a:custGeom>
        <a:noFill/>
        <a:ln w="6350" cap="flat" cmpd="sng" algn="ctr">
          <a:solidFill>
            <a:schemeClr val="accent4">
              <a:hueOff val="10395692"/>
              <a:satOff val="-47968"/>
              <a:lumOff val="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BEA9A7-4C01-40FF-9798-4D25E58112EA}">
      <dsp:nvSpPr>
        <dsp:cNvPr id="0" name=""/>
        <dsp:cNvSpPr/>
      </dsp:nvSpPr>
      <dsp:spPr>
        <a:xfrm>
          <a:off x="0" y="531361"/>
          <a:ext cx="10515600" cy="137733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87324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/>
            <a:t>Birth weight of &lt; 2500 g </a:t>
          </a:r>
        </a:p>
      </dsp:txBody>
      <dsp:txXfrm>
        <a:off x="0" y="531361"/>
        <a:ext cx="10515600" cy="1377337"/>
      </dsp:txXfrm>
    </dsp:sp>
    <dsp:sp modelId="{3E2BA995-F11D-4E74-9390-4677DDEE61D5}">
      <dsp:nvSpPr>
        <dsp:cNvPr id="0" name=""/>
        <dsp:cNvSpPr/>
      </dsp:nvSpPr>
      <dsp:spPr>
        <a:xfrm>
          <a:off x="525780" y="44281"/>
          <a:ext cx="7360920" cy="974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/>
            <a:t>Low birth weight  LBW</a:t>
          </a:r>
        </a:p>
      </dsp:txBody>
      <dsp:txXfrm>
        <a:off x="573335" y="91836"/>
        <a:ext cx="7265810" cy="879050"/>
      </dsp:txXfrm>
    </dsp:sp>
    <dsp:sp modelId="{0AC80677-21D1-4EA4-9C01-14E6BE187AAA}">
      <dsp:nvSpPr>
        <dsp:cNvPr id="0" name=""/>
        <dsp:cNvSpPr/>
      </dsp:nvSpPr>
      <dsp:spPr>
        <a:xfrm>
          <a:off x="0" y="2573978"/>
          <a:ext cx="10515600" cy="137733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87324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/>
            <a:t>&lt; 37 weeks of gestation</a:t>
          </a:r>
        </a:p>
      </dsp:txBody>
      <dsp:txXfrm>
        <a:off x="0" y="2573978"/>
        <a:ext cx="10515600" cy="1377337"/>
      </dsp:txXfrm>
    </dsp:sp>
    <dsp:sp modelId="{6CCAF78F-FE23-45AE-B879-713D973C6FD2}">
      <dsp:nvSpPr>
        <dsp:cNvPr id="0" name=""/>
        <dsp:cNvSpPr/>
      </dsp:nvSpPr>
      <dsp:spPr>
        <a:xfrm>
          <a:off x="525780" y="2086898"/>
          <a:ext cx="7360920" cy="974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/>
            <a:t>Preterm</a:t>
          </a:r>
        </a:p>
      </dsp:txBody>
      <dsp:txXfrm>
        <a:off x="573335" y="2134453"/>
        <a:ext cx="7265810" cy="879050"/>
      </dsp:txXfrm>
    </dsp:sp>
    <dsp:sp modelId="{36BBD18D-CEEB-43ED-9C57-9F27FEEB2DF4}">
      <dsp:nvSpPr>
        <dsp:cNvPr id="0" name=""/>
        <dsp:cNvSpPr/>
      </dsp:nvSpPr>
      <dsp:spPr>
        <a:xfrm>
          <a:off x="0" y="4616596"/>
          <a:ext cx="10515600" cy="1377337"/>
        </a:xfrm>
        <a:prstGeom prst="rect">
          <a:avLst/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687324" rIns="816127" bIns="227584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3200" kern="1200" dirty="0"/>
            <a:t>birth weight &lt; 10</a:t>
          </a:r>
          <a:r>
            <a:rPr lang="en-US" sz="3200" kern="1200" baseline="30000" dirty="0"/>
            <a:t>th</a:t>
          </a:r>
          <a:r>
            <a:rPr lang="en-US" sz="3200" kern="1200" dirty="0"/>
            <a:t> centile for gestational age</a:t>
          </a:r>
        </a:p>
      </dsp:txBody>
      <dsp:txXfrm>
        <a:off x="0" y="4616596"/>
        <a:ext cx="10515600" cy="1377337"/>
      </dsp:txXfrm>
    </dsp:sp>
    <dsp:sp modelId="{AB2D0909-21E3-47CF-82C5-A1D39953BC6B}">
      <dsp:nvSpPr>
        <dsp:cNvPr id="0" name=""/>
        <dsp:cNvSpPr/>
      </dsp:nvSpPr>
      <dsp:spPr>
        <a:xfrm>
          <a:off x="525780" y="4129516"/>
          <a:ext cx="7360920" cy="97416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lvl="0" algn="l" defTabSz="14668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b="1" kern="1200" dirty="0"/>
            <a:t>IUGR</a:t>
          </a:r>
        </a:p>
      </dsp:txBody>
      <dsp:txXfrm>
        <a:off x="573335" y="4177071"/>
        <a:ext cx="7265810" cy="87905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F15E6F-A5C2-4A9E-A8F2-346441F78A4C}">
      <dsp:nvSpPr>
        <dsp:cNvPr id="0" name=""/>
        <dsp:cNvSpPr/>
      </dsp:nvSpPr>
      <dsp:spPr>
        <a:xfrm>
          <a:off x="0" y="611018"/>
          <a:ext cx="9839178" cy="1485224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3630" tIns="479044" rIns="763630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/>
            <a:t>Birth weight between 90</a:t>
          </a:r>
          <a:r>
            <a:rPr lang="en-US" sz="2800" kern="1200" baseline="30000" dirty="0"/>
            <a:t>th</a:t>
          </a:r>
          <a:r>
            <a:rPr lang="en-US" sz="2800" kern="1200" dirty="0"/>
            <a:t> and 10</a:t>
          </a:r>
          <a:r>
            <a:rPr lang="en-US" sz="2800" kern="1200" baseline="30000" dirty="0"/>
            <a:t>th</a:t>
          </a:r>
          <a:r>
            <a:rPr lang="en-US" sz="2800" kern="1200" dirty="0"/>
            <a:t> centile for gestational age</a:t>
          </a:r>
        </a:p>
      </dsp:txBody>
      <dsp:txXfrm>
        <a:off x="0" y="611018"/>
        <a:ext cx="9839178" cy="1485224"/>
      </dsp:txXfrm>
    </dsp:sp>
    <dsp:sp modelId="{A4F986D2-F377-4A01-8E59-D5D64C7CB77A}">
      <dsp:nvSpPr>
        <dsp:cNvPr id="0" name=""/>
        <dsp:cNvSpPr/>
      </dsp:nvSpPr>
      <dsp:spPr>
        <a:xfrm>
          <a:off x="491958" y="30813"/>
          <a:ext cx="6887424" cy="91968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28" tIns="0" rIns="26032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/>
            <a:t>Appropriate for gestational age AGA</a:t>
          </a:r>
        </a:p>
      </dsp:txBody>
      <dsp:txXfrm>
        <a:off x="536853" y="75708"/>
        <a:ext cx="6797634" cy="829895"/>
      </dsp:txXfrm>
    </dsp:sp>
    <dsp:sp modelId="{48782A3C-95FE-4322-800C-DDBF80DC805C}">
      <dsp:nvSpPr>
        <dsp:cNvPr id="0" name=""/>
        <dsp:cNvSpPr/>
      </dsp:nvSpPr>
      <dsp:spPr>
        <a:xfrm>
          <a:off x="0" y="2814567"/>
          <a:ext cx="9839178" cy="10867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3630" tIns="479044" rIns="763630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/>
            <a:t>Birth weight &gt;90</a:t>
          </a:r>
          <a:r>
            <a:rPr lang="en-US" sz="2800" kern="1200" baseline="30000" dirty="0"/>
            <a:t>th</a:t>
          </a:r>
          <a:r>
            <a:rPr lang="en-US" sz="2800" kern="1200" dirty="0"/>
            <a:t> centile for gestational age</a:t>
          </a:r>
        </a:p>
      </dsp:txBody>
      <dsp:txXfrm>
        <a:off x="0" y="2814567"/>
        <a:ext cx="9839178" cy="1086750"/>
      </dsp:txXfrm>
    </dsp:sp>
    <dsp:sp modelId="{18E510C3-5E91-441D-94A3-A5A9D51667AE}">
      <dsp:nvSpPr>
        <dsp:cNvPr id="0" name=""/>
        <dsp:cNvSpPr/>
      </dsp:nvSpPr>
      <dsp:spPr>
        <a:xfrm>
          <a:off x="491958" y="2220443"/>
          <a:ext cx="6887424" cy="933603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28" tIns="0" rIns="26032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/>
            <a:t>Large for gestational age LGA</a:t>
          </a:r>
        </a:p>
      </dsp:txBody>
      <dsp:txXfrm>
        <a:off x="537533" y="2266018"/>
        <a:ext cx="6796274" cy="842453"/>
      </dsp:txXfrm>
    </dsp:sp>
    <dsp:sp modelId="{66CAD063-6582-4DD8-886B-360DD875B7DC}">
      <dsp:nvSpPr>
        <dsp:cNvPr id="0" name=""/>
        <dsp:cNvSpPr/>
      </dsp:nvSpPr>
      <dsp:spPr>
        <a:xfrm>
          <a:off x="0" y="4651436"/>
          <a:ext cx="9839178" cy="108675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3630" tIns="479044" rIns="763630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/>
            <a:t>Birth weight &lt;10</a:t>
          </a:r>
          <a:r>
            <a:rPr lang="en-US" sz="2800" kern="1200" baseline="30000" dirty="0"/>
            <a:t>th</a:t>
          </a:r>
          <a:r>
            <a:rPr lang="en-US" sz="2800" kern="1200" dirty="0"/>
            <a:t> centile for gestational age</a:t>
          </a:r>
        </a:p>
      </dsp:txBody>
      <dsp:txXfrm>
        <a:off x="0" y="4651436"/>
        <a:ext cx="9839178" cy="1086750"/>
      </dsp:txXfrm>
    </dsp:sp>
    <dsp:sp modelId="{3F0E6E89-589A-435C-A455-A300DA6B31A3}">
      <dsp:nvSpPr>
        <dsp:cNvPr id="0" name=""/>
        <dsp:cNvSpPr/>
      </dsp:nvSpPr>
      <dsp:spPr>
        <a:xfrm>
          <a:off x="491958" y="4025517"/>
          <a:ext cx="6887424" cy="965399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328" tIns="0" rIns="26032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/>
            <a:t>Small for gestational age SGA</a:t>
          </a:r>
        </a:p>
      </dsp:txBody>
      <dsp:txXfrm>
        <a:off x="539085" y="4072644"/>
        <a:ext cx="6793170" cy="87114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09D034-8F1F-4456-8936-D3FAE9815CB1}">
      <dsp:nvSpPr>
        <dsp:cNvPr id="0" name=""/>
        <dsp:cNvSpPr/>
      </dsp:nvSpPr>
      <dsp:spPr>
        <a:xfrm>
          <a:off x="0" y="604"/>
          <a:ext cx="460013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284213-835C-4525-A343-7AFFBCFB16A9}">
      <dsp:nvSpPr>
        <dsp:cNvPr id="0" name=""/>
        <dsp:cNvSpPr/>
      </dsp:nvSpPr>
      <dsp:spPr>
        <a:xfrm>
          <a:off x="0" y="65457"/>
          <a:ext cx="1956626" cy="1931200"/>
        </a:xfrm>
        <a:prstGeom prst="rect">
          <a:avLst/>
        </a:prstGeom>
        <a:noFill/>
        <a:ln w="15875">
          <a:solidFill>
            <a:schemeClr val="accent5">
              <a:lumMod val="75000"/>
            </a:schemeClr>
          </a:solidFill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lvl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>
              <a:solidFill>
                <a:schemeClr val="accent1">
                  <a:lumMod val="75000"/>
                </a:schemeClr>
              </a:solidFill>
            </a:rPr>
            <a:t>Six parameters each:</a:t>
          </a:r>
        </a:p>
      </dsp:txBody>
      <dsp:txXfrm>
        <a:off x="0" y="65457"/>
        <a:ext cx="1956626" cy="1931200"/>
      </dsp:txXfrm>
    </dsp:sp>
    <dsp:sp modelId="{AB8C9FB6-A110-4985-B164-F8ED9ED4964E}">
      <dsp:nvSpPr>
        <dsp:cNvPr id="0" name=""/>
        <dsp:cNvSpPr/>
      </dsp:nvSpPr>
      <dsp:spPr>
        <a:xfrm>
          <a:off x="2006154" y="48531"/>
          <a:ext cx="2591956" cy="958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/>
            <a:t>Neuromuscular maturity </a:t>
          </a:r>
        </a:p>
      </dsp:txBody>
      <dsp:txXfrm>
        <a:off x="2006154" y="48531"/>
        <a:ext cx="2591956" cy="958555"/>
      </dsp:txXfrm>
    </dsp:sp>
    <dsp:sp modelId="{2785760D-2D08-4766-A176-982532F9E899}">
      <dsp:nvSpPr>
        <dsp:cNvPr id="0" name=""/>
        <dsp:cNvSpPr/>
      </dsp:nvSpPr>
      <dsp:spPr>
        <a:xfrm>
          <a:off x="1956626" y="1007087"/>
          <a:ext cx="26414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E5F90C-EF1F-48AF-BB40-F77104B0088B}">
      <dsp:nvSpPr>
        <dsp:cNvPr id="0" name=""/>
        <dsp:cNvSpPr/>
      </dsp:nvSpPr>
      <dsp:spPr>
        <a:xfrm>
          <a:off x="2006154" y="1055015"/>
          <a:ext cx="2591956" cy="9585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600" kern="1200" dirty="0"/>
            <a:t>Physical maturity </a:t>
          </a:r>
        </a:p>
      </dsp:txBody>
      <dsp:txXfrm>
        <a:off x="2006154" y="1055015"/>
        <a:ext cx="2591956" cy="958555"/>
      </dsp:txXfrm>
    </dsp:sp>
    <dsp:sp modelId="{F7EA4C1A-A6F6-423C-9F42-BFB87BBE0C77}">
      <dsp:nvSpPr>
        <dsp:cNvPr id="0" name=""/>
        <dsp:cNvSpPr/>
      </dsp:nvSpPr>
      <dsp:spPr>
        <a:xfrm>
          <a:off x="1956626" y="2013571"/>
          <a:ext cx="264148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21DC41-6F56-4492-ABEC-06991EF182B5}">
      <dsp:nvSpPr>
        <dsp:cNvPr id="0" name=""/>
        <dsp:cNvSpPr/>
      </dsp:nvSpPr>
      <dsp:spPr>
        <a:xfrm>
          <a:off x="0" y="0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90A36A-B554-49F9-A9A1-EA2A31CC518C}">
      <dsp:nvSpPr>
        <dsp:cNvPr id="0" name=""/>
        <dsp:cNvSpPr/>
      </dsp:nvSpPr>
      <dsp:spPr>
        <a:xfrm>
          <a:off x="0" y="0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Temperature and humidity</a:t>
          </a:r>
        </a:p>
      </dsp:txBody>
      <dsp:txXfrm>
        <a:off x="0" y="0"/>
        <a:ext cx="10880188" cy="543917"/>
      </dsp:txXfrm>
    </dsp:sp>
    <dsp:sp modelId="{DC8ED73E-2A4B-4C05-ADC6-4C1F327EED14}">
      <dsp:nvSpPr>
        <dsp:cNvPr id="0" name=""/>
        <dsp:cNvSpPr/>
      </dsp:nvSpPr>
      <dsp:spPr>
        <a:xfrm>
          <a:off x="0" y="543917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0FECF-CB15-4A84-A039-DE2D01AA62ED}">
      <dsp:nvSpPr>
        <dsp:cNvPr id="0" name=""/>
        <dsp:cNvSpPr/>
      </dsp:nvSpPr>
      <dsp:spPr>
        <a:xfrm>
          <a:off x="0" y="543917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Fluid &amp; Electrolyte</a:t>
          </a:r>
        </a:p>
      </dsp:txBody>
      <dsp:txXfrm>
        <a:off x="0" y="543917"/>
        <a:ext cx="10880188" cy="543917"/>
      </dsp:txXfrm>
    </dsp:sp>
    <dsp:sp modelId="{D1999A3C-F76C-455D-A4E7-70F2AD8BBA85}">
      <dsp:nvSpPr>
        <dsp:cNvPr id="0" name=""/>
        <dsp:cNvSpPr/>
      </dsp:nvSpPr>
      <dsp:spPr>
        <a:xfrm>
          <a:off x="0" y="1087834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9F72A1-A807-478B-8C85-41B0C92C6BD4}">
      <dsp:nvSpPr>
        <dsp:cNvPr id="0" name=""/>
        <dsp:cNvSpPr/>
      </dsp:nvSpPr>
      <dsp:spPr>
        <a:xfrm>
          <a:off x="0" y="1087834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Glucose</a:t>
          </a:r>
        </a:p>
      </dsp:txBody>
      <dsp:txXfrm>
        <a:off x="0" y="1087834"/>
        <a:ext cx="10880188" cy="543917"/>
      </dsp:txXfrm>
    </dsp:sp>
    <dsp:sp modelId="{7E5B9547-209B-4E5D-9D34-329876275119}">
      <dsp:nvSpPr>
        <dsp:cNvPr id="0" name=""/>
        <dsp:cNvSpPr/>
      </dsp:nvSpPr>
      <dsp:spPr>
        <a:xfrm>
          <a:off x="0" y="1631751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D6037F-18A5-4BE0-92EC-0F3B21A0050B}">
      <dsp:nvSpPr>
        <dsp:cNvPr id="0" name=""/>
        <dsp:cNvSpPr/>
      </dsp:nvSpPr>
      <dsp:spPr>
        <a:xfrm>
          <a:off x="0" y="1631751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Calcium</a:t>
          </a:r>
        </a:p>
      </dsp:txBody>
      <dsp:txXfrm>
        <a:off x="0" y="1631751"/>
        <a:ext cx="10880188" cy="543917"/>
      </dsp:txXfrm>
    </dsp:sp>
    <dsp:sp modelId="{FE9854FB-EFC9-46B2-8122-2138DE0F4658}">
      <dsp:nvSpPr>
        <dsp:cNvPr id="0" name=""/>
        <dsp:cNvSpPr/>
      </dsp:nvSpPr>
      <dsp:spPr>
        <a:xfrm>
          <a:off x="0" y="2175669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14A67C-11CC-401F-8493-4E0CF8C5E12D}">
      <dsp:nvSpPr>
        <dsp:cNvPr id="0" name=""/>
        <dsp:cNvSpPr/>
      </dsp:nvSpPr>
      <dsp:spPr>
        <a:xfrm>
          <a:off x="0" y="2175669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Nutrition</a:t>
          </a:r>
        </a:p>
      </dsp:txBody>
      <dsp:txXfrm>
        <a:off x="0" y="2175669"/>
        <a:ext cx="10880188" cy="543917"/>
      </dsp:txXfrm>
    </dsp:sp>
    <dsp:sp modelId="{5A28E03A-444E-4EDB-B07D-B549FF8627F8}">
      <dsp:nvSpPr>
        <dsp:cNvPr id="0" name=""/>
        <dsp:cNvSpPr/>
      </dsp:nvSpPr>
      <dsp:spPr>
        <a:xfrm>
          <a:off x="0" y="2719586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61D00F-2B3A-497F-B372-9D6331483B54}">
      <dsp:nvSpPr>
        <dsp:cNvPr id="0" name=""/>
        <dsp:cNvSpPr/>
      </dsp:nvSpPr>
      <dsp:spPr>
        <a:xfrm>
          <a:off x="0" y="2719586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Respiratory support</a:t>
          </a:r>
        </a:p>
      </dsp:txBody>
      <dsp:txXfrm>
        <a:off x="0" y="2719586"/>
        <a:ext cx="10880188" cy="543917"/>
      </dsp:txXfrm>
    </dsp:sp>
    <dsp:sp modelId="{58F48CDB-4653-4204-801F-503AFD9D5099}">
      <dsp:nvSpPr>
        <dsp:cNvPr id="0" name=""/>
        <dsp:cNvSpPr/>
      </dsp:nvSpPr>
      <dsp:spPr>
        <a:xfrm>
          <a:off x="0" y="3263503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D2721E-7161-49E9-ACE7-50717D30FAC7}">
      <dsp:nvSpPr>
        <dsp:cNvPr id="0" name=""/>
        <dsp:cNvSpPr/>
      </dsp:nvSpPr>
      <dsp:spPr>
        <a:xfrm>
          <a:off x="0" y="3263503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Patent Ductus Arteriosus PDA</a:t>
          </a:r>
        </a:p>
      </dsp:txBody>
      <dsp:txXfrm>
        <a:off x="0" y="3263503"/>
        <a:ext cx="10880188" cy="543917"/>
      </dsp:txXfrm>
    </dsp:sp>
    <dsp:sp modelId="{3D3F6EEF-29A0-4B43-AA51-A81133651970}">
      <dsp:nvSpPr>
        <dsp:cNvPr id="0" name=""/>
        <dsp:cNvSpPr/>
      </dsp:nvSpPr>
      <dsp:spPr>
        <a:xfrm>
          <a:off x="0" y="3807420"/>
          <a:ext cx="1088018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B06939-DD66-45E4-A327-7A5A0D059DB1}">
      <dsp:nvSpPr>
        <dsp:cNvPr id="0" name=""/>
        <dsp:cNvSpPr/>
      </dsp:nvSpPr>
      <dsp:spPr>
        <a:xfrm>
          <a:off x="0" y="3807420"/>
          <a:ext cx="10880188" cy="543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lvl="0" algn="l" defTabSz="11112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/>
            <a:t>Infections</a:t>
          </a:r>
        </a:p>
      </dsp:txBody>
      <dsp:txXfrm>
        <a:off x="0" y="3807420"/>
        <a:ext cx="10880188" cy="54391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766E6-7B93-4ABA-8E09-E62C34ED67B7}">
      <dsp:nvSpPr>
        <dsp:cNvPr id="0" name=""/>
        <dsp:cNvSpPr/>
      </dsp:nvSpPr>
      <dsp:spPr>
        <a:xfrm>
          <a:off x="0" y="11169"/>
          <a:ext cx="9670366" cy="43290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kern="1200" dirty="0"/>
            <a:t>*When the infant is feeding orally</a:t>
          </a:r>
          <a:br>
            <a:rPr lang="en-US" sz="3700" kern="1200" dirty="0"/>
          </a:br>
          <a:r>
            <a:rPr lang="en-US" sz="3700" kern="1200" dirty="0"/>
            <a:t/>
          </a:r>
          <a:br>
            <a:rPr lang="en-US" sz="3700" kern="1200" dirty="0"/>
          </a:br>
          <a:r>
            <a:rPr lang="en-US" sz="3700" kern="1200" dirty="0"/>
            <a:t>*Maintaining body temperature</a:t>
          </a:r>
          <a:br>
            <a:rPr lang="en-US" sz="3700" kern="1200" dirty="0"/>
          </a:br>
          <a:r>
            <a:rPr lang="en-US" sz="3700" kern="1200" dirty="0"/>
            <a:t/>
          </a:r>
          <a:br>
            <a:rPr lang="en-US" sz="3700" kern="1200" dirty="0"/>
          </a:br>
          <a:r>
            <a:rPr lang="en-US" sz="3700" kern="1200" dirty="0"/>
            <a:t>*</a:t>
          </a:r>
          <a:r>
            <a:rPr lang="en-US" sz="3700" kern="1200" dirty="0" err="1"/>
            <a:t>Apnea</a:t>
          </a:r>
          <a:r>
            <a:rPr lang="en-US" sz="3700" kern="1200" baseline="30000" dirty="0" err="1"/>
            <a:t>o</a:t>
          </a:r>
          <a:r>
            <a:rPr lang="en-US" sz="3700" kern="1200" dirty="0"/>
            <a:t>/ </a:t>
          </a:r>
          <a:r>
            <a:rPr lang="en-US" sz="3700" kern="1200" dirty="0" err="1"/>
            <a:t>Bradycardia</a:t>
          </a:r>
          <a:r>
            <a:rPr lang="en-US" sz="3700" kern="1200" baseline="30000" dirty="0" err="1"/>
            <a:t>o</a:t>
          </a:r>
          <a:r>
            <a:rPr lang="en-US" sz="3700" kern="1200" dirty="0"/>
            <a:t/>
          </a:r>
          <a:br>
            <a:rPr lang="en-US" sz="3700" kern="1200" dirty="0"/>
          </a:br>
          <a:r>
            <a:rPr lang="en-US" sz="3700" kern="1200" dirty="0"/>
            <a:t/>
          </a:r>
          <a:br>
            <a:rPr lang="en-US" sz="3700" kern="1200" dirty="0"/>
          </a:br>
          <a:r>
            <a:rPr lang="en-US" sz="3700" kern="1200" dirty="0"/>
            <a:t>*Weight &gt; 1800g &amp; gaining weight 30g/d</a:t>
          </a:r>
        </a:p>
      </dsp:txBody>
      <dsp:txXfrm>
        <a:off x="211324" y="222493"/>
        <a:ext cx="9247718" cy="39063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6">
  <dgm:title val=""/>
  <dgm:desc val=""/>
  <dgm:catLst>
    <dgm:cat type="cycle" pri="4000"/>
    <dgm:cat type="relationship" pri="2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  <dgm:param type="endSty" val="noArr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01"/>
                <dgm:constr type="endPad" refType="connDist" fact="0.01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F5553D-8057-4AE3-9147-96854A62B5D9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1E4B5A-86B0-44EC-8572-C3126ABEAA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69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E4B5A-86B0-44EC-8572-C3126ABEAA6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52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E4B5A-86B0-44EC-8572-C3126ABEAA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134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1E4B5A-86B0-44EC-8572-C3126ABEAA6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000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793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140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137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624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79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058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69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3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8239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2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297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5BBF9-A9FA-4CCC-B174-ED17AFE0D696}" type="datetimeFigureOut">
              <a:rPr lang="en-US" smtClean="0"/>
              <a:t>22-Aug-25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85322A-23CD-4612-8CBE-1B70085E44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93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819099070"/>
              </p:ext>
            </p:extLst>
          </p:nvPr>
        </p:nvGraphicFramePr>
        <p:xfrm>
          <a:off x="1266092" y="1729043"/>
          <a:ext cx="9706707" cy="18599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7208" y="4339659"/>
            <a:ext cx="5636455" cy="1799956"/>
          </a:xfrm>
          <a:ln>
            <a:solidFill>
              <a:schemeClr val="tx2">
                <a:lumMod val="75000"/>
              </a:schemeClr>
            </a:solidFill>
            <a:prstDash val="lg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b="1" dirty="0">
                <a:solidFill>
                  <a:srgbClr val="FD41A3"/>
                </a:solidFill>
              </a:rPr>
              <a:t>Dr. Hina </a:t>
            </a:r>
            <a:r>
              <a:rPr lang="en-US" b="1" dirty="0" err="1">
                <a:solidFill>
                  <a:srgbClr val="FD41A3"/>
                </a:solidFill>
              </a:rPr>
              <a:t>Sattar</a:t>
            </a:r>
            <a:endParaRPr lang="en-US" b="1" dirty="0">
              <a:solidFill>
                <a:srgbClr val="FD41A3"/>
              </a:solidFill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M.B;B.S (K.E), FCPS (Pediatrics)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Assistant Professor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Rawalpindi Medical University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0381" y="250645"/>
            <a:ext cx="1484999" cy="1478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86732" y="250644"/>
            <a:ext cx="1530887" cy="147839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249761" y="4155630"/>
            <a:ext cx="2327950" cy="232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13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711" y="240323"/>
            <a:ext cx="7772400" cy="6477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6099" y="161682"/>
            <a:ext cx="3094892" cy="6555641"/>
          </a:xfrm>
          <a:prstGeom prst="rect">
            <a:avLst/>
          </a:prstGeom>
          <a:noFill/>
          <a:ln w="25400"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50000"/>
                  </a:schemeClr>
                </a:solidFill>
              </a:rPr>
              <a:t>Prevalence of Prematurity and LBW in Pakistan</a:t>
            </a:r>
          </a:p>
          <a:p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18-21% Premature in different studies as compared to 7% worldwide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&gt;30% LBW one of the highest in the world (16% worldwide)</a:t>
            </a:r>
          </a:p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 neonatal mortality rate 58/1000 live births</a:t>
            </a: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27297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573" y="1484785"/>
            <a:ext cx="8880347" cy="51336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28293" y="139729"/>
            <a:ext cx="107072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Complications of Prematurity &amp; LBW</a:t>
            </a:r>
          </a:p>
        </p:txBody>
      </p:sp>
    </p:spTree>
    <p:extLst>
      <p:ext uri="{BB962C8B-B14F-4D97-AF65-F5344CB8AC3E}">
        <p14:creationId xmlns:p14="http://schemas.microsoft.com/office/powerpoint/2010/main" val="38065151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572360"/>
              </p:ext>
            </p:extLst>
          </p:nvPr>
        </p:nvGraphicFramePr>
        <p:xfrm>
          <a:off x="838200" y="1825625"/>
          <a:ext cx="10880188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Rectangle 4"/>
          <p:cNvSpPr/>
          <p:nvPr/>
        </p:nvSpPr>
        <p:spPr>
          <a:xfrm>
            <a:off x="838200" y="463286"/>
            <a:ext cx="403084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Management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28592" y="1976511"/>
            <a:ext cx="6553200" cy="393192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5795889" y="5781822"/>
            <a:ext cx="54441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D41A3"/>
                </a:solidFill>
                <a:latin typeface="French Script MT" panose="03020402040607040605" pitchFamily="66" charset="0"/>
              </a:rPr>
              <a:t>together for the babies born too soon…</a:t>
            </a:r>
          </a:p>
        </p:txBody>
      </p:sp>
    </p:spTree>
    <p:extLst>
      <p:ext uri="{BB962C8B-B14F-4D97-AF65-F5344CB8AC3E}">
        <p14:creationId xmlns:p14="http://schemas.microsoft.com/office/powerpoint/2010/main" val="3494380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138" y="182432"/>
            <a:ext cx="4889627" cy="31749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3420" y="182432"/>
            <a:ext cx="3034728" cy="402036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7933" y="3639600"/>
            <a:ext cx="3858159" cy="3067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420" y="4418874"/>
            <a:ext cx="4348026" cy="2288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335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9136" y="1115777"/>
            <a:ext cx="5188938" cy="444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81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6553473"/>
              </p:ext>
            </p:extLst>
          </p:nvPr>
        </p:nvGraphicFramePr>
        <p:xfrm>
          <a:off x="838200" y="1867827"/>
          <a:ext cx="967036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Rectangle 5"/>
          <p:cNvSpPr/>
          <p:nvPr/>
        </p:nvSpPr>
        <p:spPr>
          <a:xfrm>
            <a:off x="865197" y="421082"/>
            <a:ext cx="52565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rgbClr val="FD41A3"/>
                  </a:solidFill>
                  <a:prstDash val="solid"/>
                </a:ln>
                <a:pattFill prst="dkUpDiag">
                  <a:fgClr>
                    <a:srgbClr val="FD41A3"/>
                  </a:fgClr>
                  <a:bgClr>
                    <a:srgbClr val="FDBFEB"/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Discharge Criteria</a:t>
            </a:r>
          </a:p>
        </p:txBody>
      </p:sp>
    </p:spTree>
    <p:extLst>
      <p:ext uri="{BB962C8B-B14F-4D97-AF65-F5344CB8AC3E}">
        <p14:creationId xmlns:p14="http://schemas.microsoft.com/office/powerpoint/2010/main" val="2316317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191" y="981504"/>
            <a:ext cx="9096931" cy="512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0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4368" y="773723"/>
            <a:ext cx="8422428" cy="5065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148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615285"/>
              </p:ext>
            </p:extLst>
          </p:nvPr>
        </p:nvGraphicFramePr>
        <p:xfrm>
          <a:off x="1645919" y="309490"/>
          <a:ext cx="9045527" cy="6372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/>
          <p:cNvSpPr/>
          <p:nvPr/>
        </p:nvSpPr>
        <p:spPr>
          <a:xfrm>
            <a:off x="4752474" y="2629710"/>
            <a:ext cx="3193502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Learning </a:t>
            </a:r>
          </a:p>
          <a:p>
            <a:pPr algn="ctr"/>
            <a:r>
              <a:rPr lang="en-US" sz="54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1798347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0466116"/>
              </p:ext>
            </p:extLst>
          </p:nvPr>
        </p:nvGraphicFramePr>
        <p:xfrm>
          <a:off x="880403" y="461058"/>
          <a:ext cx="10515600" cy="6038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18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3373276"/>
              </p:ext>
            </p:extLst>
          </p:nvPr>
        </p:nvGraphicFramePr>
        <p:xfrm>
          <a:off x="838200" y="407963"/>
          <a:ext cx="9839178" cy="576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4326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5601" y="278308"/>
            <a:ext cx="6881956" cy="6391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211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86" y="379829"/>
            <a:ext cx="11516750" cy="6478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481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9452" y="129727"/>
            <a:ext cx="5795890" cy="672827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61848" y="632098"/>
            <a:ext cx="44656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Ballard Scoring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2075937"/>
              </p:ext>
            </p:extLst>
          </p:nvPr>
        </p:nvGraphicFramePr>
        <p:xfrm>
          <a:off x="408337" y="2462811"/>
          <a:ext cx="4600136" cy="20621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45806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oup 6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951903"/>
              </p:ext>
            </p:extLst>
          </p:nvPr>
        </p:nvGraphicFramePr>
        <p:xfrm>
          <a:off x="182881" y="1381120"/>
          <a:ext cx="11859064" cy="5061883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25694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5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647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2612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529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36 </a:t>
                      </a:r>
                      <a:r>
                        <a:rPr kumimoji="0" lang="en-US" altLang="en-US" sz="2400" b="1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wks</a:t>
                      </a: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 &amp; earlier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37-38 </a:t>
                      </a:r>
                      <a:r>
                        <a:rPr kumimoji="0" lang="en-US" altLang="en-US" sz="2400" b="1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wks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39 </a:t>
                      </a:r>
                      <a:r>
                        <a:rPr kumimoji="0" lang="en-US" altLang="en-US" sz="2400" b="1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wks</a:t>
                      </a: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 &amp; beyond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7515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      Creases in sole of  feet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One or 2 transverse creases  posterior ¾ of sole  smooth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Multiple creases; anterior 2/3 of heel smooth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Entire sole, including heel covered with creases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640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     Breast nodule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2mm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4mm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7mm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9632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Scalp hair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Fine &amp; wooly; fuzzy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Fine &amp; wooly; fuzzy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Coarse &amp; silky; each hair single stranded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286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Earlobe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No cartilage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Moderate amount of cartilage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>
                          <a:ln>
                            <a:noFill/>
                          </a:ln>
                          <a:effectLst/>
                        </a:rPr>
                        <a:t>Stiff  ear lobe with thick cartilage</a:t>
                      </a:r>
                      <a:endParaRPr kumimoji="0" lang="en-US" altLang="en-US" sz="2000" b="1" i="0" u="none" strike="noStrike" cap="none" normalizeH="0" baseline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1337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400" b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      Testes &amp;     scrotum</a:t>
                      </a:r>
                      <a:endParaRPr kumimoji="0" lang="en-US" alt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Testes partially descended; scrotum small with few </a:t>
                      </a:r>
                      <a:r>
                        <a:rPr kumimoji="0" lang="en-US" altLang="en-US" sz="20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rugae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Testes fully descended; scrotum normal size with prominent </a:t>
                      </a:r>
                      <a:r>
                        <a:rPr kumimoji="0" lang="en-US" altLang="en-US" sz="20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rugae</a:t>
                      </a:r>
                      <a:endParaRPr kumimoji="0" lang="en-US" altLang="en-US" sz="2000" u="none" strike="noStrike" cap="none" normalizeH="0" baseline="0" dirty="0">
                        <a:ln>
                          <a:noFill/>
                        </a:ln>
                        <a:effectLst/>
                      </a:endParaRPr>
                    </a:p>
                  </a:txBody>
                  <a:tcPr marT="45719" marB="45719" horzOverflow="overflow"/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defRPr sz="28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1pPr>
                      <a:lvl2pPr marL="571500">
                        <a:spcBef>
                          <a:spcPct val="20000"/>
                        </a:spcBef>
                        <a:buClr>
                          <a:schemeClr val="accent2"/>
                        </a:buClr>
                        <a:buSzPct val="75000"/>
                        <a:buFont typeface="Wingdings" pitchFamily="2" charset="2"/>
                        <a:defRPr sz="24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2pPr>
                      <a:lvl3pPr marL="1141413">
                        <a:spcBef>
                          <a:spcPct val="20000"/>
                        </a:spcBef>
                        <a:buClr>
                          <a:srgbClr val="666699"/>
                        </a:buClr>
                        <a:buSzPct val="70000"/>
                        <a:buFont typeface="Wingdings" pitchFamily="2" charset="2"/>
                        <a:defRPr sz="2000"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3pPr>
                      <a:lvl4pPr marL="1484313">
                        <a:spcBef>
                          <a:spcPct val="20000"/>
                        </a:spcBef>
                        <a:buSzPct val="60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55000"/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Times New Roman" pitchFamily="18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A50021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Testes fully descended; scrotum normal size with prominent </a:t>
                      </a:r>
                      <a:r>
                        <a:rPr kumimoji="0" lang="en-US" altLang="en-US" sz="2000" u="none" strike="noStrike" cap="none" normalizeH="0" baseline="0" dirty="0" err="1">
                          <a:ln>
                            <a:noFill/>
                          </a:ln>
                          <a:effectLst/>
                        </a:rPr>
                        <a:t>rugae</a:t>
                      </a:r>
                      <a:endParaRPr kumimoji="0" lang="en-US" altLang="en-US" sz="2000" b="1" u="none" strike="noStrike" cap="none" normalizeH="0" baseline="0" dirty="0">
                        <a:ln>
                          <a:noFill/>
                        </a:ln>
                        <a:solidFill>
                          <a:schemeClr val="accent2">
                            <a:lumMod val="75000"/>
                          </a:schemeClr>
                        </a:solidFill>
                        <a:effectLst/>
                      </a:endParaRPr>
                    </a:p>
                  </a:txBody>
                  <a:tcPr marT="45719" marB="45719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1416467" y="210067"/>
            <a:ext cx="958416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Quick gestational age assessment</a:t>
            </a:r>
          </a:p>
        </p:txBody>
      </p:sp>
    </p:spTree>
    <p:extLst>
      <p:ext uri="{BB962C8B-B14F-4D97-AF65-F5344CB8AC3E}">
        <p14:creationId xmlns:p14="http://schemas.microsoft.com/office/powerpoint/2010/main" val="2564381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635" y="379531"/>
            <a:ext cx="7915818" cy="5936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291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311</Words>
  <Application>Microsoft Office PowerPoint</Application>
  <PresentationFormat>Widescreen</PresentationFormat>
  <Paragraphs>74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French Script MT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Mbilal</cp:lastModifiedBy>
  <cp:revision>42</cp:revision>
  <dcterms:created xsi:type="dcterms:W3CDTF">2023-08-21T14:42:34Z</dcterms:created>
  <dcterms:modified xsi:type="dcterms:W3CDTF">2025-08-22T03:10:30Z</dcterms:modified>
</cp:coreProperties>
</file>

<file path=docProps/thumbnail.jpeg>
</file>